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56" r:id="rId3"/>
    <p:sldId id="258" r:id="rId4"/>
    <p:sldId id="261" r:id="rId5"/>
    <p:sldId id="262" r:id="rId6"/>
    <p:sldId id="276" r:id="rId7"/>
    <p:sldId id="263" r:id="rId8"/>
    <p:sldId id="264" r:id="rId9"/>
    <p:sldId id="282" r:id="rId10"/>
    <p:sldId id="281" r:id="rId11"/>
    <p:sldId id="280" r:id="rId12"/>
    <p:sldId id="279" r:id="rId13"/>
    <p:sldId id="278" r:id="rId14"/>
    <p:sldId id="277" r:id="rId15"/>
    <p:sldId id="283" r:id="rId16"/>
    <p:sldId id="265" r:id="rId17"/>
    <p:sldId id="266" r:id="rId18"/>
    <p:sldId id="267" r:id="rId19"/>
    <p:sldId id="284" r:id="rId20"/>
    <p:sldId id="268" r:id="rId21"/>
    <p:sldId id="2534" r:id="rId22"/>
    <p:sldId id="2535" r:id="rId23"/>
    <p:sldId id="2552" r:id="rId24"/>
    <p:sldId id="269" r:id="rId25"/>
    <p:sldId id="270" r:id="rId26"/>
    <p:sldId id="271" r:id="rId27"/>
    <p:sldId id="2559" r:id="rId28"/>
    <p:sldId id="26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47B"/>
    <a:srgbClr val="E57200"/>
    <a:srgbClr val="33006F"/>
    <a:srgbClr val="FEAE11"/>
    <a:srgbClr val="00FF00"/>
    <a:srgbClr val="FEB00E"/>
    <a:srgbClr val="00457C"/>
    <a:srgbClr val="0059FE"/>
    <a:srgbClr val="1B34B8"/>
    <a:srgbClr val="8C8C8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0D50C-025C-4421-A191-D8F4E25CBA3A}" v="26" dt="2024-10-01T20:10:11.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06" d="100"/>
          <a:sy n="106" d="100"/>
        </p:scale>
        <p:origin x="6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vid S." userId="89b4e851-90dd-44f4-a02f-c1f7ca487ce8" providerId="ADAL" clId="{6660D50C-025C-4421-A191-D8F4E25CBA3A}"/>
    <pc:docChg chg="custSel addSld delSld modSld">
      <pc:chgData name="Peters, David S." userId="89b4e851-90dd-44f4-a02f-c1f7ca487ce8" providerId="ADAL" clId="{6660D50C-025C-4421-A191-D8F4E25CBA3A}" dt="2024-10-01T19:59:57.095" v="495"/>
      <pc:docMkLst>
        <pc:docMk/>
      </pc:docMkLst>
      <pc:sldChg chg="addSp modSp mod">
        <pc:chgData name="Peters, David S." userId="89b4e851-90dd-44f4-a02f-c1f7ca487ce8" providerId="ADAL" clId="{6660D50C-025C-4421-A191-D8F4E25CBA3A}" dt="2024-10-01T19:55:30.636" v="442" actId="1076"/>
        <pc:sldMkLst>
          <pc:docMk/>
          <pc:sldMk cId="1482027513" sldId="265"/>
        </pc:sldMkLst>
        <pc:spChg chg="mod">
          <ac:chgData name="Peters, David S." userId="89b4e851-90dd-44f4-a02f-c1f7ca487ce8" providerId="ADAL" clId="{6660D50C-025C-4421-A191-D8F4E25CBA3A}" dt="2024-10-01T19:49:11.739" v="23" actId="1036"/>
          <ac:spMkLst>
            <pc:docMk/>
            <pc:sldMk cId="1482027513" sldId="265"/>
            <ac:spMk id="2" creationId="{86CE8639-CF2F-2F7A-F8BF-0C7BB60628F9}"/>
          </ac:spMkLst>
        </pc:spChg>
        <pc:spChg chg="add mod">
          <ac:chgData name="Peters, David S." userId="89b4e851-90dd-44f4-a02f-c1f7ca487ce8" providerId="ADAL" clId="{6660D50C-025C-4421-A191-D8F4E25CBA3A}" dt="2024-10-01T19:55:30.636" v="442" actId="1076"/>
          <ac:spMkLst>
            <pc:docMk/>
            <pc:sldMk cId="1482027513" sldId="265"/>
            <ac:spMk id="3" creationId="{9E05A52F-97AF-6C41-06E2-E4B0037FA864}"/>
          </ac:spMkLst>
        </pc:spChg>
        <pc:picChg chg="mod">
          <ac:chgData name="Peters, David S." userId="89b4e851-90dd-44f4-a02f-c1f7ca487ce8" providerId="ADAL" clId="{6660D50C-025C-4421-A191-D8F4E25CBA3A}" dt="2024-10-01T19:49:11.739" v="23" actId="1036"/>
          <ac:picMkLst>
            <pc:docMk/>
            <pc:sldMk cId="1482027513" sldId="265"/>
            <ac:picMk id="3074" creationId="{2B764E77-B317-F1B1-A4D2-E1447C4241E5}"/>
          </ac:picMkLst>
        </pc:picChg>
      </pc:sldChg>
      <pc:sldChg chg="addSp delSp modSp mod">
        <pc:chgData name="Peters, David S." userId="89b4e851-90dd-44f4-a02f-c1f7ca487ce8" providerId="ADAL" clId="{6660D50C-025C-4421-A191-D8F4E25CBA3A}" dt="2024-10-01T19:58:12.073" v="492" actId="1076"/>
        <pc:sldMkLst>
          <pc:docMk/>
          <pc:sldMk cId="3222897184" sldId="266"/>
        </pc:sldMkLst>
        <pc:spChg chg="add mod">
          <ac:chgData name="Peters, David S." userId="89b4e851-90dd-44f4-a02f-c1f7ca487ce8" providerId="ADAL" clId="{6660D50C-025C-4421-A191-D8F4E25CBA3A}" dt="2024-10-01T19:58:12.073" v="492" actId="1076"/>
          <ac:spMkLst>
            <pc:docMk/>
            <pc:sldMk cId="3222897184" sldId="266"/>
            <ac:spMk id="10" creationId="{9957B51B-509C-40E8-0F2F-58487CD78D85}"/>
          </ac:spMkLst>
        </pc:spChg>
        <pc:picChg chg="add del mod">
          <ac:chgData name="Peters, David S." userId="89b4e851-90dd-44f4-a02f-c1f7ca487ce8" providerId="ADAL" clId="{6660D50C-025C-4421-A191-D8F4E25CBA3A}" dt="2024-10-01T19:56:37.578" v="446" actId="478"/>
          <ac:picMkLst>
            <pc:docMk/>
            <pc:sldMk cId="3222897184" sldId="266"/>
            <ac:picMk id="7" creationId="{75D9284B-537E-4E62-55E1-DA1A726BB40A}"/>
          </ac:picMkLst>
        </pc:picChg>
        <pc:picChg chg="add mod">
          <ac:chgData name="Peters, David S." userId="89b4e851-90dd-44f4-a02f-c1f7ca487ce8" providerId="ADAL" clId="{6660D50C-025C-4421-A191-D8F4E25CBA3A}" dt="2024-10-01T19:58:12.073" v="492" actId="1076"/>
          <ac:picMkLst>
            <pc:docMk/>
            <pc:sldMk cId="3222897184" sldId="266"/>
            <ac:picMk id="9" creationId="{2D74B154-35DE-D8A1-FC39-9FEB6FE2ACD9}"/>
          </ac:picMkLst>
        </pc:picChg>
      </pc:sldChg>
      <pc:sldChg chg="del">
        <pc:chgData name="Peters, David S." userId="89b4e851-90dd-44f4-a02f-c1f7ca487ce8" providerId="ADAL" clId="{6660D50C-025C-4421-A191-D8F4E25CBA3A}" dt="2024-10-01T19:46:29.318" v="0" actId="47"/>
        <pc:sldMkLst>
          <pc:docMk/>
          <pc:sldMk cId="1993784281" sldId="272"/>
        </pc:sldMkLst>
      </pc:sldChg>
      <pc:sldChg chg="del">
        <pc:chgData name="Peters, David S." userId="89b4e851-90dd-44f4-a02f-c1f7ca487ce8" providerId="ADAL" clId="{6660D50C-025C-4421-A191-D8F4E25CBA3A}" dt="2024-10-01T19:46:29.318" v="0" actId="47"/>
        <pc:sldMkLst>
          <pc:docMk/>
          <pc:sldMk cId="3497231310" sldId="273"/>
        </pc:sldMkLst>
      </pc:sldChg>
      <pc:sldChg chg="del">
        <pc:chgData name="Peters, David S." userId="89b4e851-90dd-44f4-a02f-c1f7ca487ce8" providerId="ADAL" clId="{6660D50C-025C-4421-A191-D8F4E25CBA3A}" dt="2024-10-01T19:46:29.318" v="0" actId="47"/>
        <pc:sldMkLst>
          <pc:docMk/>
          <pc:sldMk cId="64379031" sldId="274"/>
        </pc:sldMkLst>
      </pc:sldChg>
      <pc:sldChg chg="del">
        <pc:chgData name="Peters, David S." userId="89b4e851-90dd-44f4-a02f-c1f7ca487ce8" providerId="ADAL" clId="{6660D50C-025C-4421-A191-D8F4E25CBA3A}" dt="2024-10-01T19:46:29.318" v="0" actId="47"/>
        <pc:sldMkLst>
          <pc:docMk/>
          <pc:sldMk cId="2070577574" sldId="275"/>
        </pc:sldMkLst>
      </pc:sldChg>
      <pc:sldChg chg="del">
        <pc:chgData name="Peters, David S." userId="89b4e851-90dd-44f4-a02f-c1f7ca487ce8" providerId="ADAL" clId="{6660D50C-025C-4421-A191-D8F4E25CBA3A}" dt="2024-10-01T19:46:29.318" v="0" actId="47"/>
        <pc:sldMkLst>
          <pc:docMk/>
          <pc:sldMk cId="840345112" sldId="2556"/>
        </pc:sldMkLst>
      </pc:sldChg>
      <pc:sldChg chg="del">
        <pc:chgData name="Peters, David S." userId="89b4e851-90dd-44f4-a02f-c1f7ca487ce8" providerId="ADAL" clId="{6660D50C-025C-4421-A191-D8F4E25CBA3A}" dt="2024-10-01T19:46:31.188" v="1" actId="47"/>
        <pc:sldMkLst>
          <pc:docMk/>
          <pc:sldMk cId="901267047" sldId="2557"/>
        </pc:sldMkLst>
      </pc:sldChg>
      <pc:sldChg chg="del">
        <pc:chgData name="Peters, David S." userId="89b4e851-90dd-44f4-a02f-c1f7ca487ce8" providerId="ADAL" clId="{6660D50C-025C-4421-A191-D8F4E25CBA3A}" dt="2024-10-01T19:46:29.318" v="0" actId="47"/>
        <pc:sldMkLst>
          <pc:docMk/>
          <pc:sldMk cId="1120730185" sldId="2558"/>
        </pc:sldMkLst>
      </pc:sldChg>
      <pc:sldChg chg="modSp mod">
        <pc:chgData name="Peters, David S." userId="89b4e851-90dd-44f4-a02f-c1f7ca487ce8" providerId="ADAL" clId="{6660D50C-025C-4421-A191-D8F4E25CBA3A}" dt="2024-10-01T19:59:57.095" v="495"/>
        <pc:sldMkLst>
          <pc:docMk/>
          <pc:sldMk cId="4088855033" sldId="2559"/>
        </pc:sldMkLst>
        <pc:picChg chg="mod">
          <ac:chgData name="Peters, David S." userId="89b4e851-90dd-44f4-a02f-c1f7ca487ce8" providerId="ADAL" clId="{6660D50C-025C-4421-A191-D8F4E25CBA3A}" dt="2024-10-01T19:59:57.095" v="495"/>
          <ac:picMkLst>
            <pc:docMk/>
            <pc:sldMk cId="4088855033" sldId="2559"/>
            <ac:picMk id="5" creationId="{2BE8000A-6911-AEA4-E6D7-FF22FCD79FE4}"/>
          </ac:picMkLst>
        </pc:picChg>
      </pc:sldChg>
      <pc:sldChg chg="new del">
        <pc:chgData name="Peters, David S." userId="89b4e851-90dd-44f4-a02f-c1f7ca487ce8" providerId="ADAL" clId="{6660D50C-025C-4421-A191-D8F4E25CBA3A}" dt="2024-10-01T19:49:19.805" v="25" actId="47"/>
        <pc:sldMkLst>
          <pc:docMk/>
          <pc:sldMk cId="1772182195" sldId="25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ED73E-70FB-4D0B-936E-45CDCE3530A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F7F07B5-9223-40C9-B43E-A0919582ABA5}">
      <dgm:prSet/>
      <dgm:spPr/>
      <dgm:t>
        <a:bodyPr/>
        <a:lstStyle/>
        <a:p>
          <a:pPr>
            <a:buFont typeface="Symbol" panose="05050102010706020507" pitchFamily="18" charset="2"/>
            <a:buChar char=""/>
          </a:pPr>
          <a:r>
            <a:rPr lang="en-US" b="1" dirty="0"/>
            <a:t>Emotions, Feelings</a:t>
          </a:r>
        </a:p>
      </dgm:t>
    </dgm:pt>
    <dgm:pt modelId="{B1A118A3-72D5-4CCA-A120-9C1E3A4121F4}" type="parTrans" cxnId="{2BBF8043-36B3-498A-9BBF-F986C634ED9D}">
      <dgm:prSet/>
      <dgm:spPr/>
      <dgm:t>
        <a:bodyPr/>
        <a:lstStyle/>
        <a:p>
          <a:endParaRPr lang="en-US">
            <a:solidFill>
              <a:schemeClr val="tx2">
                <a:lumMod val="50000"/>
              </a:schemeClr>
            </a:solidFill>
          </a:endParaRPr>
        </a:p>
      </dgm:t>
    </dgm:pt>
    <dgm:pt modelId="{4055165C-2F14-406B-B760-01D3D9EDF8D1}" type="sibTrans" cxnId="{2BBF8043-36B3-498A-9BBF-F986C634ED9D}">
      <dgm:prSet/>
      <dgm:spPr/>
      <dgm:t>
        <a:bodyPr/>
        <a:lstStyle/>
        <a:p>
          <a:endParaRPr lang="en-US">
            <a:solidFill>
              <a:schemeClr val="tx2">
                <a:lumMod val="50000"/>
              </a:schemeClr>
            </a:solidFill>
          </a:endParaRPr>
        </a:p>
      </dgm:t>
    </dgm:pt>
    <dgm:pt modelId="{51821026-0899-4AEE-9281-FFB6F2677458}">
      <dgm:prSet/>
      <dgm:spPr/>
      <dgm:t>
        <a:bodyPr/>
        <a:lstStyle/>
        <a:p>
          <a:pPr>
            <a:buFont typeface="Symbol" panose="05050102010706020507" pitchFamily="18" charset="2"/>
            <a:buChar char=""/>
          </a:pPr>
          <a:r>
            <a:rPr lang="en-US" b="1" dirty="0"/>
            <a:t>Actions, Behaviors</a:t>
          </a:r>
        </a:p>
      </dgm:t>
    </dgm:pt>
    <dgm:pt modelId="{272DB3F0-B765-46B6-B076-BFBC78F69B61}" type="parTrans" cxnId="{83954AE1-9F2F-4F0A-95AD-049A174E025B}">
      <dgm:prSet/>
      <dgm:spPr/>
      <dgm:t>
        <a:bodyPr/>
        <a:lstStyle/>
        <a:p>
          <a:endParaRPr lang="en-US">
            <a:solidFill>
              <a:schemeClr val="tx2">
                <a:lumMod val="50000"/>
              </a:schemeClr>
            </a:solidFill>
          </a:endParaRPr>
        </a:p>
      </dgm:t>
    </dgm:pt>
    <dgm:pt modelId="{BC647421-A47A-4415-9A1E-92AD6D3E728E}" type="sibTrans" cxnId="{83954AE1-9F2F-4F0A-95AD-049A174E025B}">
      <dgm:prSet/>
      <dgm:spPr/>
      <dgm:t>
        <a:bodyPr/>
        <a:lstStyle/>
        <a:p>
          <a:endParaRPr lang="en-US">
            <a:solidFill>
              <a:schemeClr val="tx2">
                <a:lumMod val="50000"/>
              </a:schemeClr>
            </a:solidFill>
          </a:endParaRPr>
        </a:p>
      </dgm:t>
    </dgm:pt>
    <dgm:pt modelId="{995E14EE-7847-4E7B-9CCC-9B0A30F1D4AC}">
      <dgm:prSet/>
      <dgm:spPr/>
      <dgm:t>
        <a:bodyPr/>
        <a:lstStyle/>
        <a:p>
          <a:pPr>
            <a:buFont typeface="Symbol" panose="05050102010706020507" pitchFamily="18" charset="2"/>
            <a:buChar char=""/>
          </a:pPr>
          <a:r>
            <a:rPr lang="en-US" b="1"/>
            <a:t>Experiences</a:t>
          </a:r>
          <a:endParaRPr lang="en-US" b="1" dirty="0"/>
        </a:p>
      </dgm:t>
    </dgm:pt>
    <dgm:pt modelId="{39FD47DA-2D87-4C94-9D7B-2427F61B1607}" type="parTrans" cxnId="{793C9D74-45D1-4F86-8EB8-112AAF32A674}">
      <dgm:prSet/>
      <dgm:spPr/>
      <dgm:t>
        <a:bodyPr/>
        <a:lstStyle/>
        <a:p>
          <a:endParaRPr lang="en-US">
            <a:solidFill>
              <a:schemeClr val="tx2">
                <a:lumMod val="50000"/>
              </a:schemeClr>
            </a:solidFill>
          </a:endParaRPr>
        </a:p>
      </dgm:t>
    </dgm:pt>
    <dgm:pt modelId="{F32AEE1A-05DB-424B-8FB4-C86F6CD40A19}" type="sibTrans" cxnId="{793C9D74-45D1-4F86-8EB8-112AAF32A674}">
      <dgm:prSet/>
      <dgm:spPr/>
      <dgm:t>
        <a:bodyPr/>
        <a:lstStyle/>
        <a:p>
          <a:endParaRPr lang="en-US">
            <a:solidFill>
              <a:schemeClr val="tx2">
                <a:lumMod val="50000"/>
              </a:schemeClr>
            </a:solidFill>
          </a:endParaRPr>
        </a:p>
      </dgm:t>
    </dgm:pt>
    <dgm:pt modelId="{01FBA0F3-9E61-4260-A8D1-0B1D6B9DDCDA}" type="pres">
      <dgm:prSet presAssocID="{408ED73E-70FB-4D0B-936E-45CDCE3530A6}" presName="diagram" presStyleCnt="0">
        <dgm:presLayoutVars>
          <dgm:dir/>
          <dgm:resizeHandles val="exact"/>
        </dgm:presLayoutVars>
      </dgm:prSet>
      <dgm:spPr/>
    </dgm:pt>
    <dgm:pt modelId="{5B63C12F-C9DD-47D8-9964-45005EADA5D7}" type="pres">
      <dgm:prSet presAssocID="{DF7F07B5-9223-40C9-B43E-A0919582ABA5}" presName="node" presStyleLbl="node1" presStyleIdx="0" presStyleCnt="3">
        <dgm:presLayoutVars>
          <dgm:bulletEnabled val="1"/>
        </dgm:presLayoutVars>
      </dgm:prSet>
      <dgm:spPr>
        <a:prstGeom prst="roundRect">
          <a:avLst/>
        </a:prstGeom>
      </dgm:spPr>
    </dgm:pt>
    <dgm:pt modelId="{192592DC-0AFD-4C1C-91E5-018423F41007}" type="pres">
      <dgm:prSet presAssocID="{4055165C-2F14-406B-B760-01D3D9EDF8D1}" presName="sibTrans" presStyleCnt="0"/>
      <dgm:spPr/>
    </dgm:pt>
    <dgm:pt modelId="{F69862BE-D0DD-448F-945B-3C26DDF75C59}" type="pres">
      <dgm:prSet presAssocID="{51821026-0899-4AEE-9281-FFB6F2677458}" presName="node" presStyleLbl="node1" presStyleIdx="1" presStyleCnt="3">
        <dgm:presLayoutVars>
          <dgm:bulletEnabled val="1"/>
        </dgm:presLayoutVars>
      </dgm:prSet>
      <dgm:spPr>
        <a:prstGeom prst="roundRect">
          <a:avLst/>
        </a:prstGeom>
      </dgm:spPr>
    </dgm:pt>
    <dgm:pt modelId="{8FE41474-84DA-4138-AB6F-B3AFB9A2A87E}" type="pres">
      <dgm:prSet presAssocID="{BC647421-A47A-4415-9A1E-92AD6D3E728E}" presName="sibTrans" presStyleCnt="0"/>
      <dgm:spPr/>
    </dgm:pt>
    <dgm:pt modelId="{82FDEDB8-07F4-487A-957D-6971DFC86A62}" type="pres">
      <dgm:prSet presAssocID="{995E14EE-7847-4E7B-9CCC-9B0A30F1D4AC}" presName="node" presStyleLbl="node1" presStyleIdx="2" presStyleCnt="3">
        <dgm:presLayoutVars>
          <dgm:bulletEnabled val="1"/>
        </dgm:presLayoutVars>
      </dgm:prSet>
      <dgm:spPr>
        <a:prstGeom prst="roundRect">
          <a:avLst/>
        </a:prstGeom>
      </dgm:spPr>
    </dgm:pt>
  </dgm:ptLst>
  <dgm:cxnLst>
    <dgm:cxn modelId="{D718F42E-0F8D-416B-8A54-0AB707C9849F}" type="presOf" srcId="{408ED73E-70FB-4D0B-936E-45CDCE3530A6}" destId="{01FBA0F3-9E61-4260-A8D1-0B1D6B9DDCDA}" srcOrd="0" destOrd="0" presId="urn:microsoft.com/office/officeart/2005/8/layout/default"/>
    <dgm:cxn modelId="{2BBF8043-36B3-498A-9BBF-F986C634ED9D}" srcId="{408ED73E-70FB-4D0B-936E-45CDCE3530A6}" destId="{DF7F07B5-9223-40C9-B43E-A0919582ABA5}" srcOrd="0" destOrd="0" parTransId="{B1A118A3-72D5-4CCA-A120-9C1E3A4121F4}" sibTransId="{4055165C-2F14-406B-B760-01D3D9EDF8D1}"/>
    <dgm:cxn modelId="{793C9D74-45D1-4F86-8EB8-112AAF32A674}" srcId="{408ED73E-70FB-4D0B-936E-45CDCE3530A6}" destId="{995E14EE-7847-4E7B-9CCC-9B0A30F1D4AC}" srcOrd="2" destOrd="0" parTransId="{39FD47DA-2D87-4C94-9D7B-2427F61B1607}" sibTransId="{F32AEE1A-05DB-424B-8FB4-C86F6CD40A19}"/>
    <dgm:cxn modelId="{317CD87A-B9CC-4715-99DD-594359BAA665}" type="presOf" srcId="{51821026-0899-4AEE-9281-FFB6F2677458}" destId="{F69862BE-D0DD-448F-945B-3C26DDF75C59}" srcOrd="0" destOrd="0" presId="urn:microsoft.com/office/officeart/2005/8/layout/default"/>
    <dgm:cxn modelId="{CAF066CE-1195-4783-BCC0-274ACBED362A}" type="presOf" srcId="{DF7F07B5-9223-40C9-B43E-A0919582ABA5}" destId="{5B63C12F-C9DD-47D8-9964-45005EADA5D7}" srcOrd="0" destOrd="0" presId="urn:microsoft.com/office/officeart/2005/8/layout/default"/>
    <dgm:cxn modelId="{D75637D4-ADB1-4AB5-9D67-2D9787CDDEFB}" type="presOf" srcId="{995E14EE-7847-4E7B-9CCC-9B0A30F1D4AC}" destId="{82FDEDB8-07F4-487A-957D-6971DFC86A62}" srcOrd="0" destOrd="0" presId="urn:microsoft.com/office/officeart/2005/8/layout/default"/>
    <dgm:cxn modelId="{83954AE1-9F2F-4F0A-95AD-049A174E025B}" srcId="{408ED73E-70FB-4D0B-936E-45CDCE3530A6}" destId="{51821026-0899-4AEE-9281-FFB6F2677458}" srcOrd="1" destOrd="0" parTransId="{272DB3F0-B765-46B6-B076-BFBC78F69B61}" sibTransId="{BC647421-A47A-4415-9A1E-92AD6D3E728E}"/>
    <dgm:cxn modelId="{0FA93F8A-F546-4FE2-8608-EE87AA95B7D7}" type="presParOf" srcId="{01FBA0F3-9E61-4260-A8D1-0B1D6B9DDCDA}" destId="{5B63C12F-C9DD-47D8-9964-45005EADA5D7}" srcOrd="0" destOrd="0" presId="urn:microsoft.com/office/officeart/2005/8/layout/default"/>
    <dgm:cxn modelId="{35A0B1F0-8A44-4217-8E95-D0D27C3B25A5}" type="presParOf" srcId="{01FBA0F3-9E61-4260-A8D1-0B1D6B9DDCDA}" destId="{192592DC-0AFD-4C1C-91E5-018423F41007}" srcOrd="1" destOrd="0" presId="urn:microsoft.com/office/officeart/2005/8/layout/default"/>
    <dgm:cxn modelId="{7E278DC5-A19E-44A1-A6AF-6DA29A0AADD0}" type="presParOf" srcId="{01FBA0F3-9E61-4260-A8D1-0B1D6B9DDCDA}" destId="{F69862BE-D0DD-448F-945B-3C26DDF75C59}" srcOrd="2" destOrd="0" presId="urn:microsoft.com/office/officeart/2005/8/layout/default"/>
    <dgm:cxn modelId="{BFAD9A41-1E55-4ADC-9557-925E6369E858}" type="presParOf" srcId="{01FBA0F3-9E61-4260-A8D1-0B1D6B9DDCDA}" destId="{8FE41474-84DA-4138-AB6F-B3AFB9A2A87E}" srcOrd="3" destOrd="0" presId="urn:microsoft.com/office/officeart/2005/8/layout/default"/>
    <dgm:cxn modelId="{7565ED08-B27C-4012-B9FB-8830E13A7868}" type="presParOf" srcId="{01FBA0F3-9E61-4260-A8D1-0B1D6B9DDCDA}" destId="{82FDEDB8-07F4-487A-957D-6971DFC86A6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8ED73E-70FB-4D0B-936E-45CDCE3530A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F7F07B5-9223-40C9-B43E-A0919582ABA5}">
      <dgm:prSet/>
      <dgm:spPr/>
      <dgm:t>
        <a:bodyPr/>
        <a:lstStyle/>
        <a:p>
          <a:pPr>
            <a:buFont typeface="Symbol" panose="05050102010706020507" pitchFamily="18" charset="2"/>
            <a:buChar char=""/>
          </a:pPr>
          <a:r>
            <a:rPr lang="en-US" b="1" dirty="0"/>
            <a:t>Emotions, Feelings</a:t>
          </a:r>
        </a:p>
      </dgm:t>
    </dgm:pt>
    <dgm:pt modelId="{B1A118A3-72D5-4CCA-A120-9C1E3A4121F4}" type="parTrans" cxnId="{2BBF8043-36B3-498A-9BBF-F986C634ED9D}">
      <dgm:prSet/>
      <dgm:spPr/>
      <dgm:t>
        <a:bodyPr/>
        <a:lstStyle/>
        <a:p>
          <a:endParaRPr lang="en-US">
            <a:solidFill>
              <a:schemeClr val="tx2">
                <a:lumMod val="50000"/>
              </a:schemeClr>
            </a:solidFill>
          </a:endParaRPr>
        </a:p>
      </dgm:t>
    </dgm:pt>
    <dgm:pt modelId="{4055165C-2F14-406B-B760-01D3D9EDF8D1}" type="sibTrans" cxnId="{2BBF8043-36B3-498A-9BBF-F986C634ED9D}">
      <dgm:prSet/>
      <dgm:spPr/>
      <dgm:t>
        <a:bodyPr/>
        <a:lstStyle/>
        <a:p>
          <a:endParaRPr lang="en-US">
            <a:solidFill>
              <a:schemeClr val="tx2">
                <a:lumMod val="50000"/>
              </a:schemeClr>
            </a:solidFill>
          </a:endParaRPr>
        </a:p>
      </dgm:t>
    </dgm:pt>
    <dgm:pt modelId="{51821026-0899-4AEE-9281-FFB6F2677458}">
      <dgm:prSet/>
      <dgm:spPr/>
      <dgm:t>
        <a:bodyPr/>
        <a:lstStyle/>
        <a:p>
          <a:pPr>
            <a:buFont typeface="Symbol" panose="05050102010706020507" pitchFamily="18" charset="2"/>
            <a:buChar char=""/>
          </a:pPr>
          <a:r>
            <a:rPr lang="en-US" b="1" dirty="0"/>
            <a:t>Actions, Behaviors</a:t>
          </a:r>
        </a:p>
      </dgm:t>
    </dgm:pt>
    <dgm:pt modelId="{272DB3F0-B765-46B6-B076-BFBC78F69B61}" type="parTrans" cxnId="{83954AE1-9F2F-4F0A-95AD-049A174E025B}">
      <dgm:prSet/>
      <dgm:spPr/>
      <dgm:t>
        <a:bodyPr/>
        <a:lstStyle/>
        <a:p>
          <a:endParaRPr lang="en-US">
            <a:solidFill>
              <a:schemeClr val="tx2">
                <a:lumMod val="50000"/>
              </a:schemeClr>
            </a:solidFill>
          </a:endParaRPr>
        </a:p>
      </dgm:t>
    </dgm:pt>
    <dgm:pt modelId="{BC647421-A47A-4415-9A1E-92AD6D3E728E}" type="sibTrans" cxnId="{83954AE1-9F2F-4F0A-95AD-049A174E025B}">
      <dgm:prSet/>
      <dgm:spPr/>
      <dgm:t>
        <a:bodyPr/>
        <a:lstStyle/>
        <a:p>
          <a:endParaRPr lang="en-US">
            <a:solidFill>
              <a:schemeClr val="tx2">
                <a:lumMod val="50000"/>
              </a:schemeClr>
            </a:solidFill>
          </a:endParaRPr>
        </a:p>
      </dgm:t>
    </dgm:pt>
    <dgm:pt modelId="{995E14EE-7847-4E7B-9CCC-9B0A30F1D4AC}">
      <dgm:prSet/>
      <dgm:spPr/>
      <dgm:t>
        <a:bodyPr/>
        <a:lstStyle/>
        <a:p>
          <a:pPr>
            <a:buFont typeface="Symbol" panose="05050102010706020507" pitchFamily="18" charset="2"/>
            <a:buChar char=""/>
          </a:pPr>
          <a:r>
            <a:rPr lang="en-US" b="1"/>
            <a:t>Experiences</a:t>
          </a:r>
          <a:endParaRPr lang="en-US" b="1" dirty="0"/>
        </a:p>
      </dgm:t>
    </dgm:pt>
    <dgm:pt modelId="{39FD47DA-2D87-4C94-9D7B-2427F61B1607}" type="parTrans" cxnId="{793C9D74-45D1-4F86-8EB8-112AAF32A674}">
      <dgm:prSet/>
      <dgm:spPr/>
      <dgm:t>
        <a:bodyPr/>
        <a:lstStyle/>
        <a:p>
          <a:endParaRPr lang="en-US">
            <a:solidFill>
              <a:schemeClr val="tx2">
                <a:lumMod val="50000"/>
              </a:schemeClr>
            </a:solidFill>
          </a:endParaRPr>
        </a:p>
      </dgm:t>
    </dgm:pt>
    <dgm:pt modelId="{F32AEE1A-05DB-424B-8FB4-C86F6CD40A19}" type="sibTrans" cxnId="{793C9D74-45D1-4F86-8EB8-112AAF32A674}">
      <dgm:prSet/>
      <dgm:spPr/>
      <dgm:t>
        <a:bodyPr/>
        <a:lstStyle/>
        <a:p>
          <a:endParaRPr lang="en-US">
            <a:solidFill>
              <a:schemeClr val="tx2">
                <a:lumMod val="50000"/>
              </a:schemeClr>
            </a:solidFill>
          </a:endParaRPr>
        </a:p>
      </dgm:t>
    </dgm:pt>
    <dgm:pt modelId="{01FBA0F3-9E61-4260-A8D1-0B1D6B9DDCDA}" type="pres">
      <dgm:prSet presAssocID="{408ED73E-70FB-4D0B-936E-45CDCE3530A6}" presName="diagram" presStyleCnt="0">
        <dgm:presLayoutVars>
          <dgm:dir/>
          <dgm:resizeHandles val="exact"/>
        </dgm:presLayoutVars>
      </dgm:prSet>
      <dgm:spPr/>
    </dgm:pt>
    <dgm:pt modelId="{5B63C12F-C9DD-47D8-9964-45005EADA5D7}" type="pres">
      <dgm:prSet presAssocID="{DF7F07B5-9223-40C9-B43E-A0919582ABA5}" presName="node" presStyleLbl="node1" presStyleIdx="0" presStyleCnt="3">
        <dgm:presLayoutVars>
          <dgm:bulletEnabled val="1"/>
        </dgm:presLayoutVars>
      </dgm:prSet>
      <dgm:spPr>
        <a:prstGeom prst="roundRect">
          <a:avLst/>
        </a:prstGeom>
      </dgm:spPr>
    </dgm:pt>
    <dgm:pt modelId="{192592DC-0AFD-4C1C-91E5-018423F41007}" type="pres">
      <dgm:prSet presAssocID="{4055165C-2F14-406B-B760-01D3D9EDF8D1}" presName="sibTrans" presStyleCnt="0"/>
      <dgm:spPr/>
    </dgm:pt>
    <dgm:pt modelId="{F69862BE-D0DD-448F-945B-3C26DDF75C59}" type="pres">
      <dgm:prSet presAssocID="{51821026-0899-4AEE-9281-FFB6F2677458}" presName="node" presStyleLbl="node1" presStyleIdx="1" presStyleCnt="3">
        <dgm:presLayoutVars>
          <dgm:bulletEnabled val="1"/>
        </dgm:presLayoutVars>
      </dgm:prSet>
      <dgm:spPr>
        <a:prstGeom prst="roundRect">
          <a:avLst/>
        </a:prstGeom>
      </dgm:spPr>
    </dgm:pt>
    <dgm:pt modelId="{8FE41474-84DA-4138-AB6F-B3AFB9A2A87E}" type="pres">
      <dgm:prSet presAssocID="{BC647421-A47A-4415-9A1E-92AD6D3E728E}" presName="sibTrans" presStyleCnt="0"/>
      <dgm:spPr/>
    </dgm:pt>
    <dgm:pt modelId="{82FDEDB8-07F4-487A-957D-6971DFC86A62}" type="pres">
      <dgm:prSet presAssocID="{995E14EE-7847-4E7B-9CCC-9B0A30F1D4AC}" presName="node" presStyleLbl="node1" presStyleIdx="2" presStyleCnt="3">
        <dgm:presLayoutVars>
          <dgm:bulletEnabled val="1"/>
        </dgm:presLayoutVars>
      </dgm:prSet>
      <dgm:spPr>
        <a:prstGeom prst="roundRect">
          <a:avLst/>
        </a:prstGeom>
      </dgm:spPr>
    </dgm:pt>
  </dgm:ptLst>
  <dgm:cxnLst>
    <dgm:cxn modelId="{D718F42E-0F8D-416B-8A54-0AB707C9849F}" type="presOf" srcId="{408ED73E-70FB-4D0B-936E-45CDCE3530A6}" destId="{01FBA0F3-9E61-4260-A8D1-0B1D6B9DDCDA}" srcOrd="0" destOrd="0" presId="urn:microsoft.com/office/officeart/2005/8/layout/default"/>
    <dgm:cxn modelId="{2BBF8043-36B3-498A-9BBF-F986C634ED9D}" srcId="{408ED73E-70FB-4D0B-936E-45CDCE3530A6}" destId="{DF7F07B5-9223-40C9-B43E-A0919582ABA5}" srcOrd="0" destOrd="0" parTransId="{B1A118A3-72D5-4CCA-A120-9C1E3A4121F4}" sibTransId="{4055165C-2F14-406B-B760-01D3D9EDF8D1}"/>
    <dgm:cxn modelId="{793C9D74-45D1-4F86-8EB8-112AAF32A674}" srcId="{408ED73E-70FB-4D0B-936E-45CDCE3530A6}" destId="{995E14EE-7847-4E7B-9CCC-9B0A30F1D4AC}" srcOrd="2" destOrd="0" parTransId="{39FD47DA-2D87-4C94-9D7B-2427F61B1607}" sibTransId="{F32AEE1A-05DB-424B-8FB4-C86F6CD40A19}"/>
    <dgm:cxn modelId="{317CD87A-B9CC-4715-99DD-594359BAA665}" type="presOf" srcId="{51821026-0899-4AEE-9281-FFB6F2677458}" destId="{F69862BE-D0DD-448F-945B-3C26DDF75C59}" srcOrd="0" destOrd="0" presId="urn:microsoft.com/office/officeart/2005/8/layout/default"/>
    <dgm:cxn modelId="{CAF066CE-1195-4783-BCC0-274ACBED362A}" type="presOf" srcId="{DF7F07B5-9223-40C9-B43E-A0919582ABA5}" destId="{5B63C12F-C9DD-47D8-9964-45005EADA5D7}" srcOrd="0" destOrd="0" presId="urn:microsoft.com/office/officeart/2005/8/layout/default"/>
    <dgm:cxn modelId="{D75637D4-ADB1-4AB5-9D67-2D9787CDDEFB}" type="presOf" srcId="{995E14EE-7847-4E7B-9CCC-9B0A30F1D4AC}" destId="{82FDEDB8-07F4-487A-957D-6971DFC86A62}" srcOrd="0" destOrd="0" presId="urn:microsoft.com/office/officeart/2005/8/layout/default"/>
    <dgm:cxn modelId="{83954AE1-9F2F-4F0A-95AD-049A174E025B}" srcId="{408ED73E-70FB-4D0B-936E-45CDCE3530A6}" destId="{51821026-0899-4AEE-9281-FFB6F2677458}" srcOrd="1" destOrd="0" parTransId="{272DB3F0-B765-46B6-B076-BFBC78F69B61}" sibTransId="{BC647421-A47A-4415-9A1E-92AD6D3E728E}"/>
    <dgm:cxn modelId="{0FA93F8A-F546-4FE2-8608-EE87AA95B7D7}" type="presParOf" srcId="{01FBA0F3-9E61-4260-A8D1-0B1D6B9DDCDA}" destId="{5B63C12F-C9DD-47D8-9964-45005EADA5D7}" srcOrd="0" destOrd="0" presId="urn:microsoft.com/office/officeart/2005/8/layout/default"/>
    <dgm:cxn modelId="{35A0B1F0-8A44-4217-8E95-D0D27C3B25A5}" type="presParOf" srcId="{01FBA0F3-9E61-4260-A8D1-0B1D6B9DDCDA}" destId="{192592DC-0AFD-4C1C-91E5-018423F41007}" srcOrd="1" destOrd="0" presId="urn:microsoft.com/office/officeart/2005/8/layout/default"/>
    <dgm:cxn modelId="{7E278DC5-A19E-44A1-A6AF-6DA29A0AADD0}" type="presParOf" srcId="{01FBA0F3-9E61-4260-A8D1-0B1D6B9DDCDA}" destId="{F69862BE-D0DD-448F-945B-3C26DDF75C59}" srcOrd="2" destOrd="0" presId="urn:microsoft.com/office/officeart/2005/8/layout/default"/>
    <dgm:cxn modelId="{BFAD9A41-1E55-4ADC-9557-925E6369E858}" type="presParOf" srcId="{01FBA0F3-9E61-4260-A8D1-0B1D6B9DDCDA}" destId="{8FE41474-84DA-4138-AB6F-B3AFB9A2A87E}" srcOrd="3" destOrd="0" presId="urn:microsoft.com/office/officeart/2005/8/layout/default"/>
    <dgm:cxn modelId="{7565ED08-B27C-4012-B9FB-8830E13A7868}" type="presParOf" srcId="{01FBA0F3-9E61-4260-A8D1-0B1D6B9DDCDA}" destId="{82FDEDB8-07F4-487A-957D-6971DFC86A62}"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11BED7-B497-42EB-811D-F8F780ED4FD4}"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1F67A7A3-3C32-42C5-9CA3-4EDFF825D597}">
      <dgm:prSet phldrT="[Text]" custT="1"/>
      <dgm:spPr/>
      <dgm:t>
        <a:bodyPr/>
        <a:lstStyle/>
        <a:p>
          <a:r>
            <a:rPr lang="en-US" sz="2000" dirty="0"/>
            <a:t>Partner up &amp; choose roles </a:t>
          </a:r>
        </a:p>
      </dgm:t>
    </dgm:pt>
    <dgm:pt modelId="{4061C95B-1B1A-4FB5-9594-15FF19455438}" type="parTrans" cxnId="{56637427-BCC7-4AD4-AD4B-1554E4D5FBD4}">
      <dgm:prSet/>
      <dgm:spPr/>
      <dgm:t>
        <a:bodyPr/>
        <a:lstStyle/>
        <a:p>
          <a:endParaRPr lang="en-US" sz="2000"/>
        </a:p>
      </dgm:t>
    </dgm:pt>
    <dgm:pt modelId="{0DF70F4C-39C5-49D8-8766-B29608C85B6D}" type="sibTrans" cxnId="{56637427-BCC7-4AD4-AD4B-1554E4D5FBD4}">
      <dgm:prSet custT="1"/>
      <dgm:spPr/>
      <dgm:t>
        <a:bodyPr/>
        <a:lstStyle/>
        <a:p>
          <a:endParaRPr lang="en-US" sz="2000"/>
        </a:p>
      </dgm:t>
    </dgm:pt>
    <dgm:pt modelId="{C8548774-EBD1-4F7F-AA6C-7E8D2837AEC4}">
      <dgm:prSet custT="1"/>
      <dgm:spPr/>
      <dgm:t>
        <a:bodyPr/>
        <a:lstStyle/>
        <a:p>
          <a:r>
            <a:rPr lang="en-US" sz="2000" dirty="0"/>
            <a:t>Practice the LEARN steps</a:t>
          </a:r>
        </a:p>
      </dgm:t>
    </dgm:pt>
    <dgm:pt modelId="{00C1762B-6697-41E6-8BC3-1E851779FCE1}" type="parTrans" cxnId="{406A38AA-AA9C-4877-80E9-FE31F9152957}">
      <dgm:prSet/>
      <dgm:spPr/>
      <dgm:t>
        <a:bodyPr/>
        <a:lstStyle/>
        <a:p>
          <a:endParaRPr lang="en-US" sz="2000"/>
        </a:p>
      </dgm:t>
    </dgm:pt>
    <dgm:pt modelId="{9FACFFC8-FD25-4A10-86A4-FEABF9798217}" type="sibTrans" cxnId="{406A38AA-AA9C-4877-80E9-FE31F9152957}">
      <dgm:prSet custT="1"/>
      <dgm:spPr/>
      <dgm:t>
        <a:bodyPr/>
        <a:lstStyle/>
        <a:p>
          <a:endParaRPr lang="en-US" sz="2000"/>
        </a:p>
      </dgm:t>
    </dgm:pt>
    <dgm:pt modelId="{9C5A365A-73D9-44C0-A3F3-2AAA39E5444E}">
      <dgm:prSet custT="1"/>
      <dgm:spPr/>
      <dgm:t>
        <a:bodyPr/>
        <a:lstStyle/>
        <a:p>
          <a:r>
            <a:rPr lang="en-US" sz="2000" dirty="0"/>
            <a:t>Change roles after 4 minutes</a:t>
          </a:r>
        </a:p>
      </dgm:t>
    </dgm:pt>
    <dgm:pt modelId="{A8D9A770-B35F-49C3-B266-CF334A69F2D5}" type="parTrans" cxnId="{54DA0DE8-06F2-40C1-8947-569ACFBE9F70}">
      <dgm:prSet/>
      <dgm:spPr/>
      <dgm:t>
        <a:bodyPr/>
        <a:lstStyle/>
        <a:p>
          <a:endParaRPr lang="en-US" sz="2000"/>
        </a:p>
      </dgm:t>
    </dgm:pt>
    <dgm:pt modelId="{FD7352D6-A6DA-4FB4-A629-39CD4451AE34}" type="sibTrans" cxnId="{54DA0DE8-06F2-40C1-8947-569ACFBE9F70}">
      <dgm:prSet custT="1"/>
      <dgm:spPr/>
      <dgm:t>
        <a:bodyPr/>
        <a:lstStyle/>
        <a:p>
          <a:endParaRPr lang="en-US" sz="2000"/>
        </a:p>
      </dgm:t>
    </dgm:pt>
    <dgm:pt modelId="{8CC4FE02-DAA6-4F78-9D77-E5C8C98CD4EA}" type="pres">
      <dgm:prSet presAssocID="{4211BED7-B497-42EB-811D-F8F780ED4FD4}" presName="Name0" presStyleCnt="0">
        <dgm:presLayoutVars>
          <dgm:dir/>
          <dgm:resizeHandles val="exact"/>
        </dgm:presLayoutVars>
      </dgm:prSet>
      <dgm:spPr/>
    </dgm:pt>
    <dgm:pt modelId="{9D3624FB-3C5B-465A-BBA1-55B3FF058B2C}" type="pres">
      <dgm:prSet presAssocID="{1F67A7A3-3C32-42C5-9CA3-4EDFF825D597}" presName="node" presStyleLbl="node1" presStyleIdx="0" presStyleCnt="3" custScaleY="136494" custLinFactNeighborX="-1614" custLinFactNeighborY="-617">
        <dgm:presLayoutVars>
          <dgm:bulletEnabled val="1"/>
        </dgm:presLayoutVars>
      </dgm:prSet>
      <dgm:spPr/>
    </dgm:pt>
    <dgm:pt modelId="{230764BE-5229-476B-A925-612165DCE98A}" type="pres">
      <dgm:prSet presAssocID="{0DF70F4C-39C5-49D8-8766-B29608C85B6D}" presName="sibTrans" presStyleLbl="sibTrans2D1" presStyleIdx="0" presStyleCnt="2"/>
      <dgm:spPr/>
    </dgm:pt>
    <dgm:pt modelId="{933438B7-B0D4-41A4-8F1B-A78DACA5189D}" type="pres">
      <dgm:prSet presAssocID="{0DF70F4C-39C5-49D8-8766-B29608C85B6D}" presName="connectorText" presStyleLbl="sibTrans2D1" presStyleIdx="0" presStyleCnt="2"/>
      <dgm:spPr/>
    </dgm:pt>
    <dgm:pt modelId="{9933A8EA-38E3-4028-8AAA-B8FAF069062D}" type="pres">
      <dgm:prSet presAssocID="{C8548774-EBD1-4F7F-AA6C-7E8D2837AEC4}" presName="node" presStyleLbl="node1" presStyleIdx="1" presStyleCnt="3" custScaleY="136494">
        <dgm:presLayoutVars>
          <dgm:bulletEnabled val="1"/>
        </dgm:presLayoutVars>
      </dgm:prSet>
      <dgm:spPr/>
    </dgm:pt>
    <dgm:pt modelId="{97088605-617B-4962-B55F-9DB7E89FB450}" type="pres">
      <dgm:prSet presAssocID="{9FACFFC8-FD25-4A10-86A4-FEABF9798217}" presName="sibTrans" presStyleLbl="sibTrans2D1" presStyleIdx="1" presStyleCnt="2"/>
      <dgm:spPr/>
    </dgm:pt>
    <dgm:pt modelId="{4A38C0B3-3ADB-4B94-9278-57F0991D8EFC}" type="pres">
      <dgm:prSet presAssocID="{9FACFFC8-FD25-4A10-86A4-FEABF9798217}" presName="connectorText" presStyleLbl="sibTrans2D1" presStyleIdx="1" presStyleCnt="2"/>
      <dgm:spPr/>
    </dgm:pt>
    <dgm:pt modelId="{815FE4CF-CA94-418B-9DAF-BFB6F825954F}" type="pres">
      <dgm:prSet presAssocID="{9C5A365A-73D9-44C0-A3F3-2AAA39E5444E}" presName="node" presStyleLbl="node1" presStyleIdx="2" presStyleCnt="3" custScaleY="136494">
        <dgm:presLayoutVars>
          <dgm:bulletEnabled val="1"/>
        </dgm:presLayoutVars>
      </dgm:prSet>
      <dgm:spPr/>
    </dgm:pt>
  </dgm:ptLst>
  <dgm:cxnLst>
    <dgm:cxn modelId="{7EEFB31A-7184-4C8B-87AA-E84AA097754B}" type="presOf" srcId="{0DF70F4C-39C5-49D8-8766-B29608C85B6D}" destId="{230764BE-5229-476B-A925-612165DCE98A}" srcOrd="0" destOrd="0" presId="urn:microsoft.com/office/officeart/2005/8/layout/process1"/>
    <dgm:cxn modelId="{56637427-BCC7-4AD4-AD4B-1554E4D5FBD4}" srcId="{4211BED7-B497-42EB-811D-F8F780ED4FD4}" destId="{1F67A7A3-3C32-42C5-9CA3-4EDFF825D597}" srcOrd="0" destOrd="0" parTransId="{4061C95B-1B1A-4FB5-9594-15FF19455438}" sibTransId="{0DF70F4C-39C5-49D8-8766-B29608C85B6D}"/>
    <dgm:cxn modelId="{2912A066-9557-4440-AEBF-50127AA4EC50}" type="presOf" srcId="{9FACFFC8-FD25-4A10-86A4-FEABF9798217}" destId="{4A38C0B3-3ADB-4B94-9278-57F0991D8EFC}" srcOrd="1" destOrd="0" presId="urn:microsoft.com/office/officeart/2005/8/layout/process1"/>
    <dgm:cxn modelId="{4D70F877-C954-4A56-9A64-7345AA557408}" type="presOf" srcId="{C8548774-EBD1-4F7F-AA6C-7E8D2837AEC4}" destId="{9933A8EA-38E3-4028-8AAA-B8FAF069062D}" srcOrd="0" destOrd="0" presId="urn:microsoft.com/office/officeart/2005/8/layout/process1"/>
    <dgm:cxn modelId="{DBB6CD79-D046-4479-B980-F888A1C0EF90}" type="presOf" srcId="{9C5A365A-73D9-44C0-A3F3-2AAA39E5444E}" destId="{815FE4CF-CA94-418B-9DAF-BFB6F825954F}" srcOrd="0" destOrd="0" presId="urn:microsoft.com/office/officeart/2005/8/layout/process1"/>
    <dgm:cxn modelId="{6BC87090-0C27-4ED7-B45E-8CDA8DBEE875}" type="presOf" srcId="{1F67A7A3-3C32-42C5-9CA3-4EDFF825D597}" destId="{9D3624FB-3C5B-465A-BBA1-55B3FF058B2C}" srcOrd="0" destOrd="0" presId="urn:microsoft.com/office/officeart/2005/8/layout/process1"/>
    <dgm:cxn modelId="{7F800C96-C3FC-44D9-86B0-385582C1A8B1}" type="presOf" srcId="{4211BED7-B497-42EB-811D-F8F780ED4FD4}" destId="{8CC4FE02-DAA6-4F78-9D77-E5C8C98CD4EA}" srcOrd="0" destOrd="0" presId="urn:microsoft.com/office/officeart/2005/8/layout/process1"/>
    <dgm:cxn modelId="{CAD770A4-0A7C-4370-B8D8-C3649883E4A5}" type="presOf" srcId="{0DF70F4C-39C5-49D8-8766-B29608C85B6D}" destId="{933438B7-B0D4-41A4-8F1B-A78DACA5189D}" srcOrd="1" destOrd="0" presId="urn:microsoft.com/office/officeart/2005/8/layout/process1"/>
    <dgm:cxn modelId="{406A38AA-AA9C-4877-80E9-FE31F9152957}" srcId="{4211BED7-B497-42EB-811D-F8F780ED4FD4}" destId="{C8548774-EBD1-4F7F-AA6C-7E8D2837AEC4}" srcOrd="1" destOrd="0" parTransId="{00C1762B-6697-41E6-8BC3-1E851779FCE1}" sibTransId="{9FACFFC8-FD25-4A10-86A4-FEABF9798217}"/>
    <dgm:cxn modelId="{CC031DB5-F545-4969-9EB8-BC02808D2C26}" type="presOf" srcId="{9FACFFC8-FD25-4A10-86A4-FEABF9798217}" destId="{97088605-617B-4962-B55F-9DB7E89FB450}" srcOrd="0" destOrd="0" presId="urn:microsoft.com/office/officeart/2005/8/layout/process1"/>
    <dgm:cxn modelId="{54DA0DE8-06F2-40C1-8947-569ACFBE9F70}" srcId="{4211BED7-B497-42EB-811D-F8F780ED4FD4}" destId="{9C5A365A-73D9-44C0-A3F3-2AAA39E5444E}" srcOrd="2" destOrd="0" parTransId="{A8D9A770-B35F-49C3-B266-CF334A69F2D5}" sibTransId="{FD7352D6-A6DA-4FB4-A629-39CD4451AE34}"/>
    <dgm:cxn modelId="{F75812EC-0842-4449-ADEB-75CEBDD08759}" type="presParOf" srcId="{8CC4FE02-DAA6-4F78-9D77-E5C8C98CD4EA}" destId="{9D3624FB-3C5B-465A-BBA1-55B3FF058B2C}" srcOrd="0" destOrd="0" presId="urn:microsoft.com/office/officeart/2005/8/layout/process1"/>
    <dgm:cxn modelId="{350565EA-6BFF-48BD-B133-DE5483A87FDF}" type="presParOf" srcId="{8CC4FE02-DAA6-4F78-9D77-E5C8C98CD4EA}" destId="{230764BE-5229-476B-A925-612165DCE98A}" srcOrd="1" destOrd="0" presId="urn:microsoft.com/office/officeart/2005/8/layout/process1"/>
    <dgm:cxn modelId="{9EC702A3-2406-4D58-B392-D1977AD8388C}" type="presParOf" srcId="{230764BE-5229-476B-A925-612165DCE98A}" destId="{933438B7-B0D4-41A4-8F1B-A78DACA5189D}" srcOrd="0" destOrd="0" presId="urn:microsoft.com/office/officeart/2005/8/layout/process1"/>
    <dgm:cxn modelId="{A12A466C-0EC1-4007-B2F2-D69E0408FD0C}" type="presParOf" srcId="{8CC4FE02-DAA6-4F78-9D77-E5C8C98CD4EA}" destId="{9933A8EA-38E3-4028-8AAA-B8FAF069062D}" srcOrd="2" destOrd="0" presId="urn:microsoft.com/office/officeart/2005/8/layout/process1"/>
    <dgm:cxn modelId="{AC934ED9-4481-4707-AC46-7D0677253166}" type="presParOf" srcId="{8CC4FE02-DAA6-4F78-9D77-E5C8C98CD4EA}" destId="{97088605-617B-4962-B55F-9DB7E89FB450}" srcOrd="3" destOrd="0" presId="urn:microsoft.com/office/officeart/2005/8/layout/process1"/>
    <dgm:cxn modelId="{08770337-9A97-4870-A747-02DF233439D9}" type="presParOf" srcId="{97088605-617B-4962-B55F-9DB7E89FB450}" destId="{4A38C0B3-3ADB-4B94-9278-57F0991D8EFC}" srcOrd="0" destOrd="0" presId="urn:microsoft.com/office/officeart/2005/8/layout/process1"/>
    <dgm:cxn modelId="{7908CF7E-7BF0-4C2E-8464-3B8D9E39A066}" type="presParOf" srcId="{8CC4FE02-DAA6-4F78-9D77-E5C8C98CD4EA}" destId="{815FE4CF-CA94-418B-9DAF-BFB6F825954F}" srcOrd="4" destOrd="0" presId="urn:microsoft.com/office/officeart/2005/8/layout/process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3C12F-C9DD-47D8-9964-45005EADA5D7}">
      <dsp:nvSpPr>
        <dsp:cNvPr id="0" name=""/>
        <dsp:cNvSpPr/>
      </dsp:nvSpPr>
      <dsp:spPr>
        <a:xfrm>
          <a:off x="0" y="812302"/>
          <a:ext cx="2742696" cy="16456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Symbol" panose="05050102010706020507" pitchFamily="18" charset="2"/>
            <a:buNone/>
          </a:pPr>
          <a:r>
            <a:rPr lang="en-US" sz="3000" b="1" kern="1200" dirty="0"/>
            <a:t>Emotions, Feelings</a:t>
          </a:r>
        </a:p>
      </dsp:txBody>
      <dsp:txXfrm>
        <a:off x="80332" y="892634"/>
        <a:ext cx="2582032" cy="1484953"/>
      </dsp:txXfrm>
    </dsp:sp>
    <dsp:sp modelId="{F69862BE-D0DD-448F-945B-3C26DDF75C59}">
      <dsp:nvSpPr>
        <dsp:cNvPr id="0" name=""/>
        <dsp:cNvSpPr/>
      </dsp:nvSpPr>
      <dsp:spPr>
        <a:xfrm>
          <a:off x="3016965" y="812302"/>
          <a:ext cx="2742696" cy="1645617"/>
        </a:xfrm>
        <a:prstGeom prst="roundRect">
          <a:avLst/>
        </a:prstGeom>
        <a:solidFill>
          <a:schemeClr val="accent2">
            <a:hueOff val="4463583"/>
            <a:satOff val="781"/>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Symbol" panose="05050102010706020507" pitchFamily="18" charset="2"/>
            <a:buNone/>
          </a:pPr>
          <a:r>
            <a:rPr lang="en-US" sz="3000" b="1" kern="1200" dirty="0"/>
            <a:t>Actions, Behaviors</a:t>
          </a:r>
        </a:p>
      </dsp:txBody>
      <dsp:txXfrm>
        <a:off x="3097297" y="892634"/>
        <a:ext cx="2582032" cy="1484953"/>
      </dsp:txXfrm>
    </dsp:sp>
    <dsp:sp modelId="{82FDEDB8-07F4-487A-957D-6971DFC86A62}">
      <dsp:nvSpPr>
        <dsp:cNvPr id="0" name=""/>
        <dsp:cNvSpPr/>
      </dsp:nvSpPr>
      <dsp:spPr>
        <a:xfrm>
          <a:off x="6033931" y="812302"/>
          <a:ext cx="2742696" cy="1645617"/>
        </a:xfrm>
        <a:prstGeom prst="roundRect">
          <a:avLst/>
        </a:prstGeom>
        <a:solidFill>
          <a:schemeClr val="accent2">
            <a:hueOff val="8927166"/>
            <a:satOff val="1561"/>
            <a:lumOff val="109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Symbol" panose="05050102010706020507" pitchFamily="18" charset="2"/>
            <a:buNone/>
          </a:pPr>
          <a:r>
            <a:rPr lang="en-US" sz="3000" b="1" kern="1200"/>
            <a:t>Experiences</a:t>
          </a:r>
          <a:endParaRPr lang="en-US" sz="3000" b="1" kern="1200" dirty="0"/>
        </a:p>
      </dsp:txBody>
      <dsp:txXfrm>
        <a:off x="6114263" y="892634"/>
        <a:ext cx="2582032" cy="1484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3C12F-C9DD-47D8-9964-45005EADA5D7}">
      <dsp:nvSpPr>
        <dsp:cNvPr id="0" name=""/>
        <dsp:cNvSpPr/>
      </dsp:nvSpPr>
      <dsp:spPr>
        <a:xfrm>
          <a:off x="0" y="812302"/>
          <a:ext cx="2742696" cy="16456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Symbol" panose="05050102010706020507" pitchFamily="18" charset="2"/>
            <a:buNone/>
          </a:pPr>
          <a:r>
            <a:rPr lang="en-US" sz="3000" b="1" kern="1200" dirty="0"/>
            <a:t>Emotions, Feelings</a:t>
          </a:r>
        </a:p>
      </dsp:txBody>
      <dsp:txXfrm>
        <a:off x="80332" y="892634"/>
        <a:ext cx="2582032" cy="1484953"/>
      </dsp:txXfrm>
    </dsp:sp>
    <dsp:sp modelId="{F69862BE-D0DD-448F-945B-3C26DDF75C59}">
      <dsp:nvSpPr>
        <dsp:cNvPr id="0" name=""/>
        <dsp:cNvSpPr/>
      </dsp:nvSpPr>
      <dsp:spPr>
        <a:xfrm>
          <a:off x="3016965" y="812302"/>
          <a:ext cx="2742696" cy="1645617"/>
        </a:xfrm>
        <a:prstGeom prst="roundRect">
          <a:avLst/>
        </a:prstGeom>
        <a:solidFill>
          <a:schemeClr val="accent2">
            <a:hueOff val="4463583"/>
            <a:satOff val="781"/>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Symbol" panose="05050102010706020507" pitchFamily="18" charset="2"/>
            <a:buNone/>
          </a:pPr>
          <a:r>
            <a:rPr lang="en-US" sz="3000" b="1" kern="1200" dirty="0"/>
            <a:t>Actions, Behaviors</a:t>
          </a:r>
        </a:p>
      </dsp:txBody>
      <dsp:txXfrm>
        <a:off x="3097297" y="892634"/>
        <a:ext cx="2582032" cy="1484953"/>
      </dsp:txXfrm>
    </dsp:sp>
    <dsp:sp modelId="{82FDEDB8-07F4-487A-957D-6971DFC86A62}">
      <dsp:nvSpPr>
        <dsp:cNvPr id="0" name=""/>
        <dsp:cNvSpPr/>
      </dsp:nvSpPr>
      <dsp:spPr>
        <a:xfrm>
          <a:off x="6033931" y="812302"/>
          <a:ext cx="2742696" cy="1645617"/>
        </a:xfrm>
        <a:prstGeom prst="roundRect">
          <a:avLst/>
        </a:prstGeom>
        <a:solidFill>
          <a:schemeClr val="accent2">
            <a:hueOff val="8927166"/>
            <a:satOff val="1561"/>
            <a:lumOff val="109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Symbol" panose="05050102010706020507" pitchFamily="18" charset="2"/>
            <a:buNone/>
          </a:pPr>
          <a:r>
            <a:rPr lang="en-US" sz="3000" b="1" kern="1200"/>
            <a:t>Experiences</a:t>
          </a:r>
          <a:endParaRPr lang="en-US" sz="3000" b="1" kern="1200" dirty="0"/>
        </a:p>
      </dsp:txBody>
      <dsp:txXfrm>
        <a:off x="6114263" y="892634"/>
        <a:ext cx="2582032" cy="1484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624FB-3C5B-465A-BBA1-55B3FF058B2C}">
      <dsp:nvSpPr>
        <dsp:cNvPr id="0" name=""/>
        <dsp:cNvSpPr/>
      </dsp:nvSpPr>
      <dsp:spPr>
        <a:xfrm>
          <a:off x="0" y="132630"/>
          <a:ext cx="1883218" cy="16145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Partner up &amp; choose roles </a:t>
          </a:r>
        </a:p>
      </dsp:txBody>
      <dsp:txXfrm>
        <a:off x="47290" y="179920"/>
        <a:ext cx="1788638" cy="1520003"/>
      </dsp:txXfrm>
    </dsp:sp>
    <dsp:sp modelId="{230764BE-5229-476B-A925-612165DCE98A}">
      <dsp:nvSpPr>
        <dsp:cNvPr id="0" name=""/>
        <dsp:cNvSpPr/>
      </dsp:nvSpPr>
      <dsp:spPr>
        <a:xfrm rot="9494">
          <a:off x="2073115" y="710084"/>
          <a:ext cx="402583" cy="4670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073115" y="803325"/>
        <a:ext cx="281808" cy="280222"/>
      </dsp:txXfrm>
    </dsp:sp>
    <dsp:sp modelId="{9933A8EA-38E3-4028-8AAA-B8FAF069062D}">
      <dsp:nvSpPr>
        <dsp:cNvPr id="0" name=""/>
        <dsp:cNvSpPr/>
      </dsp:nvSpPr>
      <dsp:spPr>
        <a:xfrm>
          <a:off x="2642807" y="139929"/>
          <a:ext cx="1883218" cy="1614583"/>
        </a:xfrm>
        <a:prstGeom prst="roundRect">
          <a:avLst>
            <a:gd name="adj" fmla="val 10000"/>
          </a:avLst>
        </a:prstGeom>
        <a:solidFill>
          <a:schemeClr val="accent2">
            <a:hueOff val="4463583"/>
            <a:satOff val="781"/>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Practice the LEARN steps</a:t>
          </a:r>
        </a:p>
      </dsp:txBody>
      <dsp:txXfrm>
        <a:off x="2690097" y="187219"/>
        <a:ext cx="1788638" cy="1520003"/>
      </dsp:txXfrm>
    </dsp:sp>
    <dsp:sp modelId="{97088605-617B-4962-B55F-9DB7E89FB450}">
      <dsp:nvSpPr>
        <dsp:cNvPr id="0" name=""/>
        <dsp:cNvSpPr/>
      </dsp:nvSpPr>
      <dsp:spPr>
        <a:xfrm>
          <a:off x="4714347" y="713701"/>
          <a:ext cx="399242" cy="467038"/>
        </a:xfrm>
        <a:prstGeom prst="rightArrow">
          <a:avLst>
            <a:gd name="adj1" fmla="val 60000"/>
            <a:gd name="adj2" fmla="val 50000"/>
          </a:avLst>
        </a:prstGeom>
        <a:solidFill>
          <a:schemeClr val="accent2">
            <a:hueOff val="8927166"/>
            <a:satOff val="1561"/>
            <a:lumOff val="109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14347" y="807109"/>
        <a:ext cx="279469" cy="280222"/>
      </dsp:txXfrm>
    </dsp:sp>
    <dsp:sp modelId="{815FE4CF-CA94-418B-9DAF-BFB6F825954F}">
      <dsp:nvSpPr>
        <dsp:cNvPr id="0" name=""/>
        <dsp:cNvSpPr/>
      </dsp:nvSpPr>
      <dsp:spPr>
        <a:xfrm>
          <a:off x="5279313" y="139929"/>
          <a:ext cx="1883218" cy="1614583"/>
        </a:xfrm>
        <a:prstGeom prst="roundRect">
          <a:avLst>
            <a:gd name="adj" fmla="val 10000"/>
          </a:avLst>
        </a:prstGeom>
        <a:solidFill>
          <a:schemeClr val="accent2">
            <a:hueOff val="8927166"/>
            <a:satOff val="1561"/>
            <a:lumOff val="109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Change roles after 4 minutes</a:t>
          </a:r>
        </a:p>
      </dsp:txBody>
      <dsp:txXfrm>
        <a:off x="5326603" y="187219"/>
        <a:ext cx="1788638" cy="15200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39B09-B9E0-4A70-8D53-0DFA0A0EC602}" type="datetimeFigureOut">
              <a:rPr lang="en-US" smtClean="0"/>
              <a:t>10/1/2024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1AAF3-CB76-43AD-B1E2-FE06452CE4F3}" type="slidenum">
              <a:rPr lang="en-US" smtClean="0"/>
              <a:t>‹#›</a:t>
            </a:fld>
            <a:endParaRPr lang="en-US"/>
          </a:p>
        </p:txBody>
      </p:sp>
    </p:spTree>
    <p:extLst>
      <p:ext uri="{BB962C8B-B14F-4D97-AF65-F5344CB8AC3E}">
        <p14:creationId xmlns:p14="http://schemas.microsoft.com/office/powerpoint/2010/main" val="1387637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dcap.link/comm_learn_scenari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7963" y="471488"/>
            <a:ext cx="4224337" cy="31686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FACILITATOR NOTE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2-part slide. You will advance to the next slide before you are finished discussing this concept.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Short on time? Simply walk the audience through these warning signs without their participation.</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Warning signs are clues or signals that someone may be at risk for suicide.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way to think about warning signs is to think about them in 3 categories: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Emotions and feelings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Actions and behaviors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Experiences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ACTIVITY</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Many people already have some idea of what they should keep an eye out for.</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would like to hear from you – what do you think are common warning signs for suicide?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Wait for audience response</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for sharing!</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will look at additional warning signs on the next slide, many of which you already identified.</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Keep in mind that…Not all warning signs are listed on these slides and, not all signs are a cause for concern by themselves.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do want to be concerned when signs: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a change from someone’s usual personality</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increased</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Seem related to a painful event, loss, or change</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68F6077-0094-42F1-8A1A-7E544B84C1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90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7963" y="471488"/>
            <a:ext cx="4224337" cy="31686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FACILITATOR NOTE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2-part slide. You will advance to the next slide before you are finished discussing this concept.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Short on time? Simply walk the audience through these warning signs without their participation.</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Warning signs are clues or signals that someone may be at risk for suicide.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way to think about warning signs is to think about them in 3 categories: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Emotions and feelings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Actions and behaviors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Experiences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ACTIVITY</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Many people already have some idea of what they should keep an eye out for.</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would like to hear from you – what do you think are common warning signs for suicide?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Wait for audience response</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for sharing!</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will look at additional warning signs on the next slide, many of which you already identified.</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Keep in mind that…Not all warning signs are listed on these slides and, not all signs are a cause for concern by themselves.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do want to be concerned when signs: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a change from someone’s usual personality</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increased</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Seem related to a painful event, loss, or change</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68F6077-0094-42F1-8A1A-7E544B84C1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34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458788"/>
            <a:ext cx="41148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i="1" dirty="0">
                <a:effectLst/>
                <a:latin typeface="Calibri" panose="020F0502020204030204" pitchFamily="34" charset="0"/>
                <a:ea typeface="Yu Mincho" panose="02020400000000000000" pitchFamily="18" charset="-128"/>
                <a:cs typeface="Arial" panose="020B0604020202020204" pitchFamily="34" charset="0"/>
              </a:rPr>
              <a:t>FACILITATOR NOTE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Virtual trainings will use breakout rooms! Assign participants into groups of 2. 3 is also OK.</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 8 minutes for this activity. We recommend more time if you are able.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Running short on time? At minimum, practice the A step.</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Remind participants to switch roles after 4 minutes.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000" i="1" dirty="0">
                <a:effectLst/>
                <a:latin typeface="Calibri" panose="020F0502020204030204" pitchFamily="34" charset="0"/>
                <a:ea typeface="Yu Mincho" panose="02020400000000000000" pitchFamily="18" charset="-128"/>
                <a:cs typeface="Arial" panose="020B0604020202020204" pitchFamily="34" charset="0"/>
              </a:rPr>
              <a:t>The scenario is also available here: </a:t>
            </a:r>
            <a:r>
              <a:rPr lang="en-US" sz="1000" i="1" u="sng" dirty="0">
                <a:solidFill>
                  <a:srgbClr val="0563C1"/>
                </a:solidFill>
                <a:effectLst/>
                <a:latin typeface="Calibri" panose="020F0502020204030204" pitchFamily="34" charset="0"/>
                <a:ea typeface="Yu Mincho" panose="02020400000000000000" pitchFamily="18" charset="-128"/>
                <a:cs typeface="Arial" panose="020B0604020202020204" pitchFamily="34" charset="0"/>
                <a:hlinkClick r:id="rId3"/>
              </a:rPr>
              <a:t>https://redcap.link/comm_learn_scenario</a:t>
            </a:r>
            <a:r>
              <a:rPr lang="en-US" sz="1000" i="1" dirty="0">
                <a:effectLst/>
                <a:latin typeface="Calibri" panose="020F0502020204030204" pitchFamily="34" charset="0"/>
                <a:ea typeface="Yu Mincho" panose="02020400000000000000" pitchFamily="18" charset="-128"/>
                <a:cs typeface="Arial" panose="020B0604020202020204" pitchFamily="34" charset="0"/>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effectLst/>
                <a:latin typeface="Calibri" panose="020F0502020204030204" pitchFamily="34" charset="0"/>
                <a:ea typeface="Yu Mincho" panose="02020400000000000000" pitchFamily="18" charset="-128"/>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effectLst/>
                <a:latin typeface="Calibri" panose="020F0502020204030204" pitchFamily="34" charset="0"/>
                <a:ea typeface="Yu Mincho" panose="02020400000000000000" pitchFamily="18" charset="-128"/>
                <a:cs typeface="Arial" panose="020B0604020202020204" pitchFamily="34" charset="0"/>
              </a:rPr>
              <a:t>Now it is time for you to practice putting together the LEARN steps in a practice scenario. You’ll be in small groups of 2-3 for this activity. We know it is tempting to want to discuss the activity rather than practice it, but we highly encourage you to go through these steps at least once today.</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effectLst/>
                <a:latin typeface="Calibri" panose="020F0502020204030204" pitchFamily="34" charset="0"/>
                <a:ea typeface="Yu Mincho" panose="02020400000000000000" pitchFamily="18" charset="-128"/>
                <a:cs typeface="Arial" panose="020B0604020202020204" pitchFamily="34" charset="0"/>
              </a:rPr>
              <a:t>We will be using Alex’s story to shape our LEARN conversation. Some of Alex’s warning signs are visible at school, some (in parentheses) are not.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effectLst/>
                <a:latin typeface="Calibri" panose="020F0502020204030204" pitchFamily="34" charset="0"/>
                <a:ea typeface="Yu Mincho" panose="02020400000000000000" pitchFamily="18" charset="-128"/>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effectLst/>
                <a:latin typeface="Calibri" panose="020F0502020204030204" pitchFamily="34" charset="0"/>
                <a:ea typeface="Yu Mincho" panose="02020400000000000000" pitchFamily="18" charset="-128"/>
                <a:cs typeface="Arial" panose="020B0604020202020204" pitchFamily="34" charset="0"/>
              </a:rPr>
              <a:t>In your groups: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Yu Mincho" panose="02020400000000000000" pitchFamily="18" charset="-128"/>
                <a:cs typeface="Arial" panose="020B0604020202020204" pitchFamily="34" charset="0"/>
              </a:rPr>
              <a:t>One person will support Alex. (this person will be asking the question about suicide)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Yu Mincho" panose="02020400000000000000" pitchFamily="18" charset="-128"/>
                <a:cs typeface="Arial" panose="020B0604020202020204" pitchFamily="34" charset="0"/>
              </a:rPr>
              <a:t>The other person will be playing Alex. For this activity, say “YES” during the A-step.</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Yu Mincho" panose="02020400000000000000" pitchFamily="18" charset="-128"/>
                <a:cs typeface="Arial" panose="020B0604020202020204" pitchFamily="34" charset="0"/>
              </a:rPr>
              <a:t>Practice having the LEARN conversation through at least the A-step.</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Yu Mincho" panose="02020400000000000000" pitchFamily="18" charset="-128"/>
                <a:cs typeface="Arial" panose="020B0604020202020204" pitchFamily="34" charset="0"/>
              </a:rPr>
              <a:t>Bonus points for R and N steps that include a warm handoff!</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000" dirty="0">
                <a:effectLst/>
                <a:latin typeface="Calibri" panose="020F0502020204030204" pitchFamily="34" charset="0"/>
                <a:ea typeface="Yu Mincho" panose="02020400000000000000" pitchFamily="18" charset="-128"/>
                <a:cs typeface="Arial" panose="020B0604020202020204" pitchFamily="34" charset="0"/>
              </a:rPr>
              <a:t>After a few minutes, I will ask you to switch roles.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effectLst/>
                <a:latin typeface="Calibri" panose="020F0502020204030204" pitchFamily="34" charset="0"/>
                <a:ea typeface="Yu Mincho" panose="02020400000000000000" pitchFamily="18" charset="-128"/>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effectLst/>
                <a:latin typeface="Calibri" panose="020F0502020204030204" pitchFamily="34" charset="0"/>
                <a:ea typeface="Yu Mincho" panose="02020400000000000000" pitchFamily="18" charset="-128"/>
                <a:cs typeface="Arial" panose="020B0604020202020204" pitchFamily="34" charset="0"/>
              </a:rPr>
              <a:t>The more you practice asking “are you thinking about suicide?” the more confident you will be if and when you need to use that phrase with a student or someone in your personal life.</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3EB49-A408-4A7D-B191-BD8A63858740}" type="slidenum">
              <a:rPr kumimoji="0" lang="en-US" sz="1200" b="0" i="0" u="none" strike="noStrike" kern="1200" cap="none" spc="0" normalizeH="0" baseline="0" noProof="0" smtClean="0">
                <a:ln>
                  <a:noFill/>
                </a:ln>
                <a:solidFill>
                  <a:prstClr val="black"/>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57916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15AAE1-A1A0-46E3-90A3-CEBF4142CB56}"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114256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5AAE1-A1A0-46E3-90A3-CEBF4142CB56}"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266676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5AAE1-A1A0-46E3-90A3-CEBF4142CB56}"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164396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022">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a:ext>
            </a:extLst>
          </a:blip>
          <a:srcRect/>
          <a:stretch/>
        </p:blipFill>
        <p:spPr>
          <a:xfrm>
            <a:off x="15" y="2"/>
            <a:ext cx="9143985"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0" y="1"/>
            <a:ext cx="9143985" cy="4315967"/>
          </a:xfrm>
          <a:prstGeom prst="rect">
            <a:avLst/>
          </a:prstGeom>
          <a:solidFill>
            <a:schemeClr val="accent1">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628650" y="2333494"/>
            <a:ext cx="7886700" cy="1571756"/>
          </a:xfrm>
        </p:spPr>
        <p:txBody>
          <a:bodyPr>
            <a:normAutofit/>
          </a:bodyPr>
          <a:lstStyle>
            <a:lvl1pPr>
              <a:defRPr sz="4500">
                <a:solidFill>
                  <a:schemeClr val="bg1"/>
                </a:solidFill>
              </a:defRPr>
            </a:lvl1pPr>
          </a:lstStyle>
          <a:p>
            <a:endParaRPr lang="en-US" dirty="0"/>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2" name="Google Shape;15;p2">
            <a:extLst>
              <a:ext uri="{FF2B5EF4-FFF2-40B4-BE49-F238E27FC236}">
                <a16:creationId xmlns:a16="http://schemas.microsoft.com/office/drawing/2014/main" id="{F270447F-5573-4487-B23B-291A02765337}"/>
              </a:ext>
            </a:extLst>
          </p:cNvPr>
          <p:cNvPicPr preferRelativeResize="0"/>
          <p:nvPr userDrawn="1"/>
        </p:nvPicPr>
        <p:blipFill>
          <a:blip r:embed="rId3" cstate="print">
            <a:alphaModFix/>
            <a:extLst>
              <a:ext uri="{28A0092B-C50C-407E-A947-70E740481C1C}">
                <a14:useLocalDpi xmlns:a14="http://schemas.microsoft.com/office/drawing/2010/main"/>
              </a:ext>
            </a:extLst>
          </a:blip>
          <a:stretch>
            <a:fillRect/>
          </a:stretch>
        </p:blipFill>
        <p:spPr>
          <a:xfrm>
            <a:off x="5109799" y="524683"/>
            <a:ext cx="3405551" cy="775700"/>
          </a:xfrm>
          <a:prstGeom prst="rect">
            <a:avLst/>
          </a:prstGeom>
          <a:noFill/>
          <a:ln>
            <a:noFill/>
          </a:ln>
        </p:spPr>
      </p:pic>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671512" y="4019168"/>
            <a:ext cx="4329026"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Picture Placeholder 20">
            <a:extLst>
              <a:ext uri="{FF2B5EF4-FFF2-40B4-BE49-F238E27FC236}">
                <a16:creationId xmlns:a16="http://schemas.microsoft.com/office/drawing/2014/main" id="{9252BB43-C838-4630-A25F-9C027C6C61FD}"/>
              </a:ext>
            </a:extLst>
          </p:cNvPr>
          <p:cNvSpPr>
            <a:spLocks noGrp="1"/>
          </p:cNvSpPr>
          <p:nvPr>
            <p:ph type="pic" sz="quarter" idx="15"/>
          </p:nvPr>
        </p:nvSpPr>
        <p:spPr>
          <a:xfrm>
            <a:off x="7158038" y="4498976"/>
            <a:ext cx="1357313" cy="1833563"/>
          </a:xfrm>
        </p:spPr>
        <p:txBody>
          <a:bodyPr/>
          <a:lstStyle/>
          <a:p>
            <a:endParaRPr lang="en-US" dirty="0"/>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628650" y="4498976"/>
            <a:ext cx="3779044" cy="1833563"/>
          </a:xfrm>
          <a:prstGeom prst="roundRect">
            <a:avLst/>
          </a:prstGeom>
          <a:solidFill>
            <a:schemeClr val="bg2"/>
          </a:solidFill>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2">
            <a:extLst>
              <a:ext uri="{FF2B5EF4-FFF2-40B4-BE49-F238E27FC236}">
                <a16:creationId xmlns:a16="http://schemas.microsoft.com/office/drawing/2014/main" id="{0A8D0E6E-289C-41A5-B56E-82049A111C0C}"/>
              </a:ext>
            </a:extLst>
          </p:cNvPr>
          <p:cNvSpPr>
            <a:spLocks noGrp="1"/>
          </p:cNvSpPr>
          <p:nvPr>
            <p:ph type="body" sz="quarter" idx="17"/>
          </p:nvPr>
        </p:nvSpPr>
        <p:spPr>
          <a:xfrm>
            <a:off x="4488061" y="4498976"/>
            <a:ext cx="2589611" cy="1833563"/>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916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heading Slide 1">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a:ext>
            </a:extLst>
          </a:blip>
          <a:srcRect/>
          <a:stretch/>
        </p:blipFill>
        <p:spPr>
          <a:xfrm>
            <a:off x="15" y="2"/>
            <a:ext cx="9143985"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15" y="1"/>
            <a:ext cx="9143985" cy="4315967"/>
          </a:xfrm>
          <a:prstGeom prst="rect">
            <a:avLst/>
          </a:prstGeom>
          <a:solidFill>
            <a:schemeClr val="accent2">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628650" y="2333494"/>
            <a:ext cx="7886700" cy="1571756"/>
          </a:xfrm>
        </p:spPr>
        <p:txBody>
          <a:bodyPr>
            <a:normAutofit/>
          </a:bodyPr>
          <a:lstStyle>
            <a:lvl1pPr>
              <a:defRPr sz="4500">
                <a:solidFill>
                  <a:schemeClr val="bg1"/>
                </a:solidFill>
              </a:defRPr>
            </a:lvl1pPr>
          </a:lstStyle>
          <a:p>
            <a:endParaRPr lang="en-US" dirty="0"/>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671512" y="4019168"/>
            <a:ext cx="4329026"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628650" y="4498976"/>
            <a:ext cx="7886700" cy="1833563"/>
          </a:xfrm>
          <a:prstGeom prst="roundRect">
            <a:avLst/>
          </a:prstGeom>
          <a:noFill/>
          <a:ln>
            <a:solidFill>
              <a:schemeClr val="bg1"/>
            </a:solidFill>
          </a:ln>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oogle Shape;26;p4">
            <a:extLst>
              <a:ext uri="{FF2B5EF4-FFF2-40B4-BE49-F238E27FC236}">
                <a16:creationId xmlns:a16="http://schemas.microsoft.com/office/drawing/2014/main" id="{5FE35E13-DB71-4C82-954B-3A20B685CEE0}"/>
              </a:ext>
            </a:extLst>
          </p:cNvPr>
          <p:cNvPicPr preferRelativeResize="0"/>
          <p:nvPr userDrawn="1"/>
        </p:nvPicPr>
        <p:blipFill>
          <a:blip r:embed="rId4"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Tree>
    <p:extLst>
      <p:ext uri="{BB962C8B-B14F-4D97-AF65-F5344CB8AC3E}">
        <p14:creationId xmlns:p14="http://schemas.microsoft.com/office/powerpoint/2010/main" val="320214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Slide 2">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a:ext>
            </a:extLst>
          </a:blip>
          <a:srcRect/>
          <a:stretch/>
        </p:blipFill>
        <p:spPr>
          <a:xfrm>
            <a:off x="15" y="2"/>
            <a:ext cx="9143985"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0" y="2"/>
            <a:ext cx="9143985" cy="4315967"/>
          </a:xfrm>
          <a:prstGeom prst="rect">
            <a:avLst/>
          </a:prstGeom>
          <a:solidFill>
            <a:schemeClr val="accent3">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628650" y="2333494"/>
            <a:ext cx="7886700" cy="1571756"/>
          </a:xfrm>
        </p:spPr>
        <p:txBody>
          <a:bodyPr>
            <a:normAutofit/>
          </a:bodyPr>
          <a:lstStyle>
            <a:lvl1pPr>
              <a:defRPr sz="4500">
                <a:solidFill>
                  <a:schemeClr val="bg1"/>
                </a:solidFill>
              </a:defRPr>
            </a:lvl1pPr>
          </a:lstStyle>
          <a:p>
            <a:endParaRPr lang="en-US" dirty="0"/>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671512" y="4019168"/>
            <a:ext cx="4329026"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628650" y="4498976"/>
            <a:ext cx="7886700" cy="1833563"/>
          </a:xfrm>
          <a:prstGeom prst="roundRect">
            <a:avLst/>
          </a:prstGeom>
          <a:noFill/>
          <a:ln>
            <a:solidFill>
              <a:schemeClr val="bg1"/>
            </a:solidFill>
          </a:ln>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oogle Shape;26;p4">
            <a:extLst>
              <a:ext uri="{FF2B5EF4-FFF2-40B4-BE49-F238E27FC236}">
                <a16:creationId xmlns:a16="http://schemas.microsoft.com/office/drawing/2014/main" id="{DED234DB-413D-45CC-B896-77950FC31545}"/>
              </a:ext>
            </a:extLst>
          </p:cNvPr>
          <p:cNvPicPr preferRelativeResize="0"/>
          <p:nvPr userDrawn="1"/>
        </p:nvPicPr>
        <p:blipFill>
          <a:blip r:embed="rId4"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Tree>
    <p:extLst>
      <p:ext uri="{BB962C8B-B14F-4D97-AF65-F5344CB8AC3E}">
        <p14:creationId xmlns:p14="http://schemas.microsoft.com/office/powerpoint/2010/main" val="388492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Slide 3">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a:ext>
            </a:extLst>
          </a:blip>
          <a:srcRect/>
          <a:stretch/>
        </p:blipFill>
        <p:spPr>
          <a:xfrm>
            <a:off x="15" y="2"/>
            <a:ext cx="9143985"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0" y="2"/>
            <a:ext cx="9143985" cy="4315967"/>
          </a:xfrm>
          <a:prstGeom prst="rect">
            <a:avLst/>
          </a:prstGeom>
          <a:solidFill>
            <a:schemeClr val="accent1">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628650" y="2333494"/>
            <a:ext cx="7886700" cy="1571756"/>
          </a:xfrm>
        </p:spPr>
        <p:txBody>
          <a:bodyPr>
            <a:normAutofit/>
          </a:bodyPr>
          <a:lstStyle>
            <a:lvl1pPr>
              <a:defRPr sz="4500">
                <a:solidFill>
                  <a:schemeClr val="bg1"/>
                </a:solidFill>
              </a:defRPr>
            </a:lvl1pPr>
          </a:lstStyle>
          <a:p>
            <a:endParaRPr lang="en-US" dirty="0"/>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671512" y="4019168"/>
            <a:ext cx="4329026"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628650" y="4498976"/>
            <a:ext cx="7886700" cy="1833563"/>
          </a:xfrm>
          <a:prstGeom prst="roundRect">
            <a:avLst/>
          </a:prstGeom>
          <a:noFill/>
          <a:ln>
            <a:solidFill>
              <a:schemeClr val="bg1"/>
            </a:solidFill>
          </a:ln>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oogle Shape;26;p4">
            <a:extLst>
              <a:ext uri="{FF2B5EF4-FFF2-40B4-BE49-F238E27FC236}">
                <a16:creationId xmlns:a16="http://schemas.microsoft.com/office/drawing/2014/main" id="{B974D69C-FE6D-41D3-8766-A7EA53ED855A}"/>
              </a:ext>
            </a:extLst>
          </p:cNvPr>
          <p:cNvPicPr preferRelativeResize="0"/>
          <p:nvPr userDrawn="1"/>
        </p:nvPicPr>
        <p:blipFill>
          <a:blip r:embed="rId4"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Tree>
    <p:extLst>
      <p:ext uri="{BB962C8B-B14F-4D97-AF65-F5344CB8AC3E}">
        <p14:creationId xmlns:p14="http://schemas.microsoft.com/office/powerpoint/2010/main" val="19345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Slide 4">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a:ext>
            </a:extLst>
          </a:blip>
          <a:srcRect/>
          <a:stretch/>
        </p:blipFill>
        <p:spPr>
          <a:xfrm>
            <a:off x="15" y="2"/>
            <a:ext cx="9143985"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0" y="1"/>
            <a:ext cx="9143985" cy="4315967"/>
          </a:xfrm>
          <a:prstGeom prst="rect">
            <a:avLst/>
          </a:prstGeom>
          <a:solidFill>
            <a:schemeClr val="accent4">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628650" y="2333494"/>
            <a:ext cx="7886700" cy="1571756"/>
          </a:xfrm>
        </p:spPr>
        <p:txBody>
          <a:bodyPr>
            <a:normAutofit/>
          </a:bodyPr>
          <a:lstStyle>
            <a:lvl1pPr>
              <a:defRPr sz="4500">
                <a:solidFill>
                  <a:schemeClr val="bg1"/>
                </a:solidFill>
              </a:defRPr>
            </a:lvl1pPr>
          </a:lstStyle>
          <a:p>
            <a:endParaRPr lang="en-US" dirty="0"/>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671512" y="4019168"/>
            <a:ext cx="4329026"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628650" y="4498976"/>
            <a:ext cx="7886700" cy="1833563"/>
          </a:xfrm>
          <a:prstGeom prst="roundRect">
            <a:avLst/>
          </a:prstGeom>
          <a:noFill/>
          <a:ln>
            <a:solidFill>
              <a:schemeClr val="bg1"/>
            </a:solidFill>
          </a:ln>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oogle Shape;26;p4">
            <a:extLst>
              <a:ext uri="{FF2B5EF4-FFF2-40B4-BE49-F238E27FC236}">
                <a16:creationId xmlns:a16="http://schemas.microsoft.com/office/drawing/2014/main" id="{9F1059A3-1726-4542-907E-10772ABD22E2}"/>
              </a:ext>
            </a:extLst>
          </p:cNvPr>
          <p:cNvPicPr preferRelativeResize="0"/>
          <p:nvPr userDrawn="1"/>
        </p:nvPicPr>
        <p:blipFill>
          <a:blip r:embed="rId4"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Tree>
    <p:extLst>
      <p:ext uri="{BB962C8B-B14F-4D97-AF65-F5344CB8AC3E}">
        <p14:creationId xmlns:p14="http://schemas.microsoft.com/office/powerpoint/2010/main" val="81758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ubheading Slide 4">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a:ext>
            </a:extLst>
          </a:blip>
          <a:srcRect/>
          <a:stretch/>
        </p:blipFill>
        <p:spPr>
          <a:xfrm>
            <a:off x="15" y="2"/>
            <a:ext cx="9143985"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15" y="11908"/>
            <a:ext cx="9143985" cy="4315967"/>
          </a:xfrm>
          <a:prstGeom prst="rect">
            <a:avLst/>
          </a:prstGeom>
          <a:solidFill>
            <a:schemeClr val="accent4">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628650" y="2333494"/>
            <a:ext cx="7886700" cy="1571756"/>
          </a:xfrm>
        </p:spPr>
        <p:txBody>
          <a:bodyPr>
            <a:normAutofit/>
          </a:bodyPr>
          <a:lstStyle>
            <a:lvl1pPr>
              <a:defRPr sz="4500">
                <a:solidFill>
                  <a:schemeClr val="bg1"/>
                </a:solidFill>
              </a:defRPr>
            </a:lvl1pPr>
          </a:lstStyle>
          <a:p>
            <a:endParaRPr lang="en-US" dirty="0"/>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671512" y="4019168"/>
            <a:ext cx="4329026"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628650" y="4498976"/>
            <a:ext cx="7886700" cy="1833563"/>
          </a:xfrm>
          <a:prstGeom prst="roundRect">
            <a:avLst/>
          </a:prstGeom>
          <a:noFill/>
          <a:ln>
            <a:solidFill>
              <a:schemeClr val="bg1"/>
            </a:solidFill>
          </a:ln>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oogle Shape;26;p4">
            <a:extLst>
              <a:ext uri="{FF2B5EF4-FFF2-40B4-BE49-F238E27FC236}">
                <a16:creationId xmlns:a16="http://schemas.microsoft.com/office/drawing/2014/main" id="{9F1059A3-1726-4542-907E-10772ABD22E2}"/>
              </a:ext>
            </a:extLst>
          </p:cNvPr>
          <p:cNvPicPr preferRelativeResize="0"/>
          <p:nvPr userDrawn="1"/>
        </p:nvPicPr>
        <p:blipFill>
          <a:blip r:embed="rId4"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Tree>
    <p:extLst>
      <p:ext uri="{BB962C8B-B14F-4D97-AF65-F5344CB8AC3E}">
        <p14:creationId xmlns:p14="http://schemas.microsoft.com/office/powerpoint/2010/main" val="176236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heading Slide 5">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a:ext>
            </a:extLst>
          </a:blip>
          <a:srcRect/>
          <a:stretch/>
        </p:blipFill>
        <p:spPr>
          <a:xfrm>
            <a:off x="15" y="2"/>
            <a:ext cx="9143985"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15" y="1"/>
            <a:ext cx="9143985" cy="4315967"/>
          </a:xfrm>
          <a:prstGeom prst="rect">
            <a:avLst/>
          </a:prstGeom>
          <a:solidFill>
            <a:schemeClr val="accent5">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628650" y="2333494"/>
            <a:ext cx="7886700" cy="1571756"/>
          </a:xfrm>
        </p:spPr>
        <p:txBody>
          <a:bodyPr>
            <a:normAutofit/>
          </a:bodyPr>
          <a:lstStyle>
            <a:lvl1pPr>
              <a:defRPr sz="4500">
                <a:solidFill>
                  <a:schemeClr val="bg1"/>
                </a:solidFill>
              </a:defRPr>
            </a:lvl1pPr>
          </a:lstStyle>
          <a:p>
            <a:endParaRPr lang="en-US" dirty="0"/>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671512" y="4019168"/>
            <a:ext cx="4329026"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628650" y="4498976"/>
            <a:ext cx="7886700" cy="1833563"/>
          </a:xfrm>
          <a:prstGeom prst="roundRect">
            <a:avLst/>
          </a:prstGeom>
          <a:noFill/>
          <a:ln>
            <a:solidFill>
              <a:schemeClr val="bg1"/>
            </a:solidFill>
          </a:ln>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oogle Shape;26;p4">
            <a:extLst>
              <a:ext uri="{FF2B5EF4-FFF2-40B4-BE49-F238E27FC236}">
                <a16:creationId xmlns:a16="http://schemas.microsoft.com/office/drawing/2014/main" id="{FFA01C99-E4E7-4EB0-8F2D-3AA82D833FAC}"/>
              </a:ext>
            </a:extLst>
          </p:cNvPr>
          <p:cNvPicPr preferRelativeResize="0"/>
          <p:nvPr userDrawn="1"/>
        </p:nvPicPr>
        <p:blipFill>
          <a:blip r:embed="rId4"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Tree>
    <p:extLst>
      <p:ext uri="{BB962C8B-B14F-4D97-AF65-F5344CB8AC3E}">
        <p14:creationId xmlns:p14="http://schemas.microsoft.com/office/powerpoint/2010/main" val="60894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035B-0904-4BD7-BD7B-5D98A22815C2}"/>
              </a:ext>
            </a:extLst>
          </p:cNvPr>
          <p:cNvSpPr>
            <a:spLocks noGrp="1"/>
          </p:cNvSpPr>
          <p:nvPr>
            <p:ph type="title"/>
          </p:nvPr>
        </p:nvSpPr>
        <p:spPr>
          <a:xfrm>
            <a:off x="285750" y="365123"/>
            <a:ext cx="8572500" cy="914400"/>
          </a:xfrm>
          <a:prstGeom prst="rect">
            <a:avLst/>
          </a:prstGeom>
        </p:spPr>
        <p:txBody>
          <a:bodyPr anchor="b"/>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0772D56C-3A73-49E8-AA11-388E08C8D6A3}"/>
              </a:ext>
            </a:extLst>
          </p:cNvPr>
          <p:cNvSpPr>
            <a:spLocks noGrp="1"/>
          </p:cNvSpPr>
          <p:nvPr>
            <p:ph idx="1"/>
          </p:nvPr>
        </p:nvSpPr>
        <p:spPr>
          <a:xfrm>
            <a:off x="285750" y="1707613"/>
            <a:ext cx="8572500" cy="4572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7138B95-DA1E-4A36-B4F8-8519458EEE84}"/>
              </a:ext>
            </a:extLst>
          </p:cNvPr>
          <p:cNvSpPr>
            <a:spLocks noGrp="1"/>
          </p:cNvSpPr>
          <p:nvPr>
            <p:ph type="dt" sz="half" idx="10"/>
          </p:nvPr>
        </p:nvSpPr>
        <p:spPr>
          <a:xfrm>
            <a:off x="628650" y="6356351"/>
            <a:ext cx="2057400" cy="365125"/>
          </a:xfrm>
          <a:prstGeom prst="rect">
            <a:avLst/>
          </a:prstGeom>
        </p:spPr>
        <p:txBody>
          <a:bodyPr/>
          <a:lstStyle/>
          <a:p>
            <a:fld id="{5C013549-0D37-432B-BBDA-82FEA80AFA5A}" type="datetimeFigureOut">
              <a:rPr lang="en-US" smtClean="0"/>
              <a:t>10/1/2024</a:t>
            </a:fld>
            <a:endParaRPr lang="en-US"/>
          </a:p>
        </p:txBody>
      </p:sp>
      <p:sp>
        <p:nvSpPr>
          <p:cNvPr id="5" name="Footer Placeholder 4">
            <a:extLst>
              <a:ext uri="{FF2B5EF4-FFF2-40B4-BE49-F238E27FC236}">
                <a16:creationId xmlns:a16="http://schemas.microsoft.com/office/drawing/2014/main" id="{795B5E1F-DFF4-46CE-802D-3AA0AC21D09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690429-9B5F-4760-91BC-066DBAC4E2CA}"/>
              </a:ext>
            </a:extLst>
          </p:cNvPr>
          <p:cNvSpPr>
            <a:spLocks noGrp="1"/>
          </p:cNvSpPr>
          <p:nvPr>
            <p:ph type="sldNum" sz="quarter" idx="12"/>
          </p:nvPr>
        </p:nvSpPr>
        <p:spPr>
          <a:xfrm>
            <a:off x="6457950" y="6356351"/>
            <a:ext cx="2057400" cy="365125"/>
          </a:xfrm>
          <a:prstGeom prst="rect">
            <a:avLst/>
          </a:prstGeom>
        </p:spPr>
        <p:txBody>
          <a:bodyPr/>
          <a:lstStyle/>
          <a:p>
            <a:fld id="{2A6A916F-50ED-4486-899D-2F22482F1A6C}" type="slidenum">
              <a:rPr lang="en-US" smtClean="0"/>
              <a:t>‹#›</a:t>
            </a:fld>
            <a:endParaRPr lang="en-US"/>
          </a:p>
        </p:txBody>
      </p:sp>
      <p:sp>
        <p:nvSpPr>
          <p:cNvPr id="8" name="Google Shape;25;p4">
            <a:extLst>
              <a:ext uri="{FF2B5EF4-FFF2-40B4-BE49-F238E27FC236}">
                <a16:creationId xmlns:a16="http://schemas.microsoft.com/office/drawing/2014/main" id="{0BDD7443-78E5-48F1-B540-4B897475F85B}"/>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0" name="Google Shape;26;p4">
            <a:extLst>
              <a:ext uri="{FF2B5EF4-FFF2-40B4-BE49-F238E27FC236}">
                <a16:creationId xmlns:a16="http://schemas.microsoft.com/office/drawing/2014/main" id="{A07B4AF2-CC96-49D1-95F9-F02152E9AA6E}"/>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cxnSp>
        <p:nvCxnSpPr>
          <p:cNvPr id="12" name="Straight Connector 11">
            <a:extLst>
              <a:ext uri="{FF2B5EF4-FFF2-40B4-BE49-F238E27FC236}">
                <a16:creationId xmlns:a16="http://schemas.microsoft.com/office/drawing/2014/main" id="{902C806F-AB8B-4468-B1CB-5F52ACAE5AA2}"/>
              </a:ext>
            </a:extLst>
          </p:cNvPr>
          <p:cNvCxnSpPr>
            <a:cxnSpLocks/>
          </p:cNvCxnSpPr>
          <p:nvPr userDrawn="1"/>
        </p:nvCxnSpPr>
        <p:spPr>
          <a:xfrm>
            <a:off x="460612" y="1356260"/>
            <a:ext cx="1714500" cy="0"/>
          </a:xfrm>
          <a:prstGeom prst="line">
            <a:avLst/>
          </a:prstGeom>
        </p:spPr>
        <p:style>
          <a:lnRef idx="1">
            <a:schemeClr val="accent5"/>
          </a:lnRef>
          <a:fillRef idx="0">
            <a:schemeClr val="accent5"/>
          </a:fillRef>
          <a:effectRef idx="0">
            <a:schemeClr val="accent5"/>
          </a:effectRef>
          <a:fontRef idx="minor">
            <a:schemeClr val="tx1"/>
          </a:fontRef>
        </p:style>
      </p:cxnSp>
      <p:pic>
        <p:nvPicPr>
          <p:cNvPr id="7" name="Picture 6" descr="A close up of a sign&#10;&#10;Description automatically generated">
            <a:extLst>
              <a:ext uri="{FF2B5EF4-FFF2-40B4-BE49-F238E27FC236}">
                <a16:creationId xmlns:a16="http://schemas.microsoft.com/office/drawing/2014/main" id="{9D9928F7-3454-42DC-A50C-0AA5BC85200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371822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5AAE1-A1A0-46E3-90A3-CEBF4142CB56}"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38961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iner Bio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F200FF-50A7-42C9-8415-81292F90BD59}"/>
              </a:ext>
            </a:extLst>
          </p:cNvPr>
          <p:cNvSpPr/>
          <p:nvPr userDrawn="1"/>
        </p:nvSpPr>
        <p:spPr>
          <a:xfrm>
            <a:off x="1" y="-13100"/>
            <a:ext cx="3221831" cy="687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a:extLst>
              <a:ext uri="{FF2B5EF4-FFF2-40B4-BE49-F238E27FC236}">
                <a16:creationId xmlns:a16="http://schemas.microsoft.com/office/drawing/2014/main" id="{C16A3FF1-7647-4710-8629-0DF191C0E1AA}"/>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3C4B9389-C549-4EAA-AEC4-456A68C229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D5947-BC67-4ADC-A4A5-971AA2248B8E}"/>
              </a:ext>
            </a:extLst>
          </p:cNvPr>
          <p:cNvSpPr>
            <a:spLocks noGrp="1"/>
          </p:cNvSpPr>
          <p:nvPr>
            <p:ph type="sldNum" sz="quarter" idx="12"/>
          </p:nvPr>
        </p:nvSpPr>
        <p:spPr/>
        <p:txBody>
          <a:bodyPr/>
          <a:lstStyle/>
          <a:p>
            <a:fld id="{2A6A916F-50ED-4486-899D-2F22482F1A6C}" type="slidenum">
              <a:rPr lang="en-US" smtClean="0"/>
              <a:t>‹#›</a:t>
            </a:fld>
            <a:endParaRPr lang="en-US"/>
          </a:p>
        </p:txBody>
      </p:sp>
      <p:sp>
        <p:nvSpPr>
          <p:cNvPr id="6" name="Google Shape;25;p4">
            <a:extLst>
              <a:ext uri="{FF2B5EF4-FFF2-40B4-BE49-F238E27FC236}">
                <a16:creationId xmlns:a16="http://schemas.microsoft.com/office/drawing/2014/main" id="{E8233C6C-0278-4E09-87A1-38322A05DF4C}"/>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7" name="Google Shape;26;p4">
            <a:extLst>
              <a:ext uri="{FF2B5EF4-FFF2-40B4-BE49-F238E27FC236}">
                <a16:creationId xmlns:a16="http://schemas.microsoft.com/office/drawing/2014/main" id="{6D3BD724-09AA-467F-9E16-7B7CC29A07C4}"/>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
        <p:nvSpPr>
          <p:cNvPr id="13" name="Title 1">
            <a:extLst>
              <a:ext uri="{FF2B5EF4-FFF2-40B4-BE49-F238E27FC236}">
                <a16:creationId xmlns:a16="http://schemas.microsoft.com/office/drawing/2014/main" id="{4102BAF3-1F3C-400A-9DE7-E74CD00328F2}"/>
              </a:ext>
            </a:extLst>
          </p:cNvPr>
          <p:cNvSpPr>
            <a:spLocks noGrp="1"/>
          </p:cNvSpPr>
          <p:nvPr>
            <p:ph type="ctrTitle"/>
          </p:nvPr>
        </p:nvSpPr>
        <p:spPr>
          <a:xfrm>
            <a:off x="228081" y="1356261"/>
            <a:ext cx="2800870" cy="2208579"/>
          </a:xfrm>
          <a:prstGeom prst="rect">
            <a:avLst/>
          </a:prstGeom>
        </p:spPr>
        <p:txBody>
          <a:bodyPr anchor="ctr">
            <a:normAutofit/>
          </a:bodyPr>
          <a:lstStyle>
            <a:lvl1pPr algn="ctr">
              <a:defRPr sz="3600" b="1">
                <a:solidFill>
                  <a:schemeClr val="tx1"/>
                </a:solidFill>
              </a:defRPr>
            </a:lvl1pPr>
          </a:lstStyle>
          <a:p>
            <a:r>
              <a:rPr lang="en-US" dirty="0"/>
              <a:t>Click to edit Master title style</a:t>
            </a:r>
          </a:p>
        </p:txBody>
      </p:sp>
      <p:sp>
        <p:nvSpPr>
          <p:cNvPr id="15" name="Parallelogram 14">
            <a:extLst>
              <a:ext uri="{FF2B5EF4-FFF2-40B4-BE49-F238E27FC236}">
                <a16:creationId xmlns:a16="http://schemas.microsoft.com/office/drawing/2014/main" id="{0E847549-FAD3-4A98-AAA3-1A69CC10D38C}"/>
              </a:ext>
            </a:extLst>
          </p:cNvPr>
          <p:cNvSpPr/>
          <p:nvPr userDrawn="1"/>
        </p:nvSpPr>
        <p:spPr>
          <a:xfrm flipV="1">
            <a:off x="582215" y="3656279"/>
            <a:ext cx="2057400"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6" name="Content Placeholder 2">
            <a:extLst>
              <a:ext uri="{FF2B5EF4-FFF2-40B4-BE49-F238E27FC236}">
                <a16:creationId xmlns:a16="http://schemas.microsoft.com/office/drawing/2014/main" id="{F0ABF343-D01C-41AD-9E6F-4F9BC34FFECD}"/>
              </a:ext>
            </a:extLst>
          </p:cNvPr>
          <p:cNvSpPr>
            <a:spLocks noGrp="1"/>
          </p:cNvSpPr>
          <p:nvPr>
            <p:ph idx="13"/>
          </p:nvPr>
        </p:nvSpPr>
        <p:spPr>
          <a:xfrm>
            <a:off x="3449911" y="987426"/>
            <a:ext cx="5408339"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close up of a sign&#10;&#10;Description automatically generated">
            <a:extLst>
              <a:ext uri="{FF2B5EF4-FFF2-40B4-BE49-F238E27FC236}">
                <a16:creationId xmlns:a16="http://schemas.microsoft.com/office/drawing/2014/main" id="{81BA83B7-8DC9-4EBF-9234-3BFF7845BAF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77389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ARN Interstitial Slid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F200FF-50A7-42C9-8415-81292F90BD59}"/>
              </a:ext>
            </a:extLst>
          </p:cNvPr>
          <p:cNvSpPr/>
          <p:nvPr userDrawn="1"/>
        </p:nvSpPr>
        <p:spPr>
          <a:xfrm>
            <a:off x="1" y="-13100"/>
            <a:ext cx="3221831" cy="687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a:extLst>
              <a:ext uri="{FF2B5EF4-FFF2-40B4-BE49-F238E27FC236}">
                <a16:creationId xmlns:a16="http://schemas.microsoft.com/office/drawing/2014/main" id="{C16A3FF1-7647-4710-8629-0DF191C0E1AA}"/>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3C4B9389-C549-4EAA-AEC4-456A68C229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D5947-BC67-4ADC-A4A5-971AA2248B8E}"/>
              </a:ext>
            </a:extLst>
          </p:cNvPr>
          <p:cNvSpPr>
            <a:spLocks noGrp="1"/>
          </p:cNvSpPr>
          <p:nvPr>
            <p:ph type="sldNum" sz="quarter" idx="12"/>
          </p:nvPr>
        </p:nvSpPr>
        <p:spPr/>
        <p:txBody>
          <a:bodyPr/>
          <a:lstStyle/>
          <a:p>
            <a:fld id="{2A6A916F-50ED-4486-899D-2F22482F1A6C}" type="slidenum">
              <a:rPr lang="en-US" smtClean="0"/>
              <a:t>‹#›</a:t>
            </a:fld>
            <a:endParaRPr lang="en-US"/>
          </a:p>
        </p:txBody>
      </p:sp>
      <p:sp>
        <p:nvSpPr>
          <p:cNvPr id="6" name="Google Shape;25;p4">
            <a:extLst>
              <a:ext uri="{FF2B5EF4-FFF2-40B4-BE49-F238E27FC236}">
                <a16:creationId xmlns:a16="http://schemas.microsoft.com/office/drawing/2014/main" id="{E8233C6C-0278-4E09-87A1-38322A05DF4C}"/>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7" name="Google Shape;26;p4">
            <a:extLst>
              <a:ext uri="{FF2B5EF4-FFF2-40B4-BE49-F238E27FC236}">
                <a16:creationId xmlns:a16="http://schemas.microsoft.com/office/drawing/2014/main" id="{6D3BD724-09AA-467F-9E16-7B7CC29A07C4}"/>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
        <p:nvSpPr>
          <p:cNvPr id="13" name="Title 1">
            <a:extLst>
              <a:ext uri="{FF2B5EF4-FFF2-40B4-BE49-F238E27FC236}">
                <a16:creationId xmlns:a16="http://schemas.microsoft.com/office/drawing/2014/main" id="{4102BAF3-1F3C-400A-9DE7-E74CD00328F2}"/>
              </a:ext>
            </a:extLst>
          </p:cNvPr>
          <p:cNvSpPr>
            <a:spLocks noGrp="1"/>
          </p:cNvSpPr>
          <p:nvPr>
            <p:ph type="ctrTitle"/>
          </p:nvPr>
        </p:nvSpPr>
        <p:spPr>
          <a:xfrm>
            <a:off x="3460367" y="1356260"/>
            <a:ext cx="5455553" cy="1824404"/>
          </a:xfrm>
          <a:prstGeom prst="rect">
            <a:avLst/>
          </a:prstGeom>
        </p:spPr>
        <p:txBody>
          <a:bodyPr anchor="t">
            <a:normAutofit/>
          </a:bodyPr>
          <a:lstStyle>
            <a:lvl1pPr algn="ctr">
              <a:defRPr sz="3600" b="1">
                <a:solidFill>
                  <a:schemeClr val="tx1"/>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F0ABF343-D01C-41AD-9E6F-4F9BC34FFECD}"/>
              </a:ext>
            </a:extLst>
          </p:cNvPr>
          <p:cNvSpPr>
            <a:spLocks noGrp="1"/>
          </p:cNvSpPr>
          <p:nvPr>
            <p:ph idx="13"/>
          </p:nvPr>
        </p:nvSpPr>
        <p:spPr>
          <a:xfrm>
            <a:off x="228081" y="985638"/>
            <a:ext cx="280087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close up of a sign&#10;&#10;Description automatically generated">
            <a:extLst>
              <a:ext uri="{FF2B5EF4-FFF2-40B4-BE49-F238E27FC236}">
                <a16:creationId xmlns:a16="http://schemas.microsoft.com/office/drawing/2014/main" id="{81BA83B7-8DC9-4EBF-9234-3BFF7845BAF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154003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FDD3AE-04CE-492D-8D56-A6C7769F220C}"/>
              </a:ext>
            </a:extLst>
          </p:cNvPr>
          <p:cNvSpPr>
            <a:spLocks noGrp="1"/>
          </p:cNvSpPr>
          <p:nvPr>
            <p:ph type="dt" sz="half" idx="10"/>
          </p:nvPr>
        </p:nvSpPr>
        <p:spPr>
          <a:xfrm>
            <a:off x="628650" y="6356351"/>
            <a:ext cx="2057400" cy="365125"/>
          </a:xfrm>
          <a:prstGeom prst="rect">
            <a:avLst/>
          </a:prstGeom>
        </p:spPr>
        <p:txBody>
          <a:bodyPr/>
          <a:lstStyle>
            <a:lvl1pPr>
              <a:defRPr>
                <a:solidFill>
                  <a:schemeClr val="bg1"/>
                </a:solidFill>
              </a:defRPr>
            </a:lvl1pPr>
          </a:lstStyle>
          <a:p>
            <a:fld id="{5C013549-0D37-432B-BBDA-82FEA80AFA5A}" type="datetimeFigureOut">
              <a:rPr lang="en-US" smtClean="0"/>
              <a:pPr/>
              <a:t>10/1/2024</a:t>
            </a:fld>
            <a:endParaRPr lang="en-US"/>
          </a:p>
        </p:txBody>
      </p:sp>
      <p:sp>
        <p:nvSpPr>
          <p:cNvPr id="5" name="Footer Placeholder 4">
            <a:extLst>
              <a:ext uri="{FF2B5EF4-FFF2-40B4-BE49-F238E27FC236}">
                <a16:creationId xmlns:a16="http://schemas.microsoft.com/office/drawing/2014/main" id="{4AF96D67-B614-45B0-9710-13B14D384494}"/>
              </a:ext>
            </a:extLst>
          </p:cNvPr>
          <p:cNvSpPr>
            <a:spLocks noGrp="1"/>
          </p:cNvSpPr>
          <p:nvPr>
            <p:ph type="ftr" sz="quarter" idx="11"/>
          </p:nvPr>
        </p:nvSpPr>
        <p:spPr>
          <a:xfrm>
            <a:off x="3028950" y="6356351"/>
            <a:ext cx="3086100" cy="365125"/>
          </a:xfrm>
          <a:prstGeom prst="rect">
            <a:avLst/>
          </a:prstGeo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EEC06B3-5BE7-498E-B39F-048523CB2FDA}"/>
              </a:ext>
            </a:extLst>
          </p:cNvPr>
          <p:cNvSpPr>
            <a:spLocks noGrp="1"/>
          </p:cNvSpPr>
          <p:nvPr>
            <p:ph type="sldNum" sz="quarter" idx="12"/>
          </p:nvPr>
        </p:nvSpPr>
        <p:spPr>
          <a:xfrm>
            <a:off x="6457950" y="6356351"/>
            <a:ext cx="2057400" cy="365125"/>
          </a:xfrm>
          <a:prstGeom prst="rect">
            <a:avLst/>
          </a:prstGeom>
        </p:spPr>
        <p:txBody>
          <a:bodyPr/>
          <a:lstStyle>
            <a:lvl1pPr>
              <a:defRPr>
                <a:solidFill>
                  <a:schemeClr val="bg1"/>
                </a:solidFill>
              </a:defRPr>
            </a:lvl1pPr>
          </a:lstStyle>
          <a:p>
            <a:fld id="{2A6A916F-50ED-4486-899D-2F22482F1A6C}" type="slidenum">
              <a:rPr lang="en-US" smtClean="0"/>
              <a:pPr/>
              <a:t>‹#›</a:t>
            </a:fld>
            <a:endParaRPr lang="en-US"/>
          </a:p>
        </p:txBody>
      </p:sp>
      <p:pic>
        <p:nvPicPr>
          <p:cNvPr id="3" name="Google Shape;26;p4">
            <a:extLst>
              <a:ext uri="{FF2B5EF4-FFF2-40B4-BE49-F238E27FC236}">
                <a16:creationId xmlns:a16="http://schemas.microsoft.com/office/drawing/2014/main" id="{D57D81B1-6B96-4A77-8793-4E715500F03A}"/>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
        <p:nvSpPr>
          <p:cNvPr id="13" name="Title 1">
            <a:extLst>
              <a:ext uri="{FF2B5EF4-FFF2-40B4-BE49-F238E27FC236}">
                <a16:creationId xmlns:a16="http://schemas.microsoft.com/office/drawing/2014/main" id="{49CD839C-A9BC-4E04-A841-4C81B2FF4576}"/>
              </a:ext>
            </a:extLst>
          </p:cNvPr>
          <p:cNvSpPr>
            <a:spLocks noGrp="1"/>
          </p:cNvSpPr>
          <p:nvPr>
            <p:ph type="title"/>
          </p:nvPr>
        </p:nvSpPr>
        <p:spPr>
          <a:xfrm>
            <a:off x="285751" y="365123"/>
            <a:ext cx="4750274" cy="4165934"/>
          </a:xfrm>
          <a:prstGeom prst="rect">
            <a:avLst/>
          </a:prstGeom>
        </p:spPr>
        <p:txBody>
          <a:bodyPr anchor="b">
            <a:normAutofit/>
          </a:bodyPr>
          <a:lstStyle>
            <a:lvl1pPr>
              <a:defRPr sz="36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54666C3-F3D5-4C04-9501-4EA0259762F5}"/>
              </a:ext>
            </a:extLst>
          </p:cNvPr>
          <p:cNvCxnSpPr/>
          <p:nvPr userDrawn="1"/>
        </p:nvCxnSpPr>
        <p:spPr>
          <a:xfrm>
            <a:off x="367637" y="4713609"/>
            <a:ext cx="186292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71768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3377E-3F4A-4CDE-9410-7F9889EA15B9}"/>
              </a:ext>
            </a:extLst>
          </p:cNvPr>
          <p:cNvSpPr>
            <a:spLocks noGrp="1"/>
          </p:cNvSpPr>
          <p:nvPr>
            <p:ph sz="half" idx="1"/>
          </p:nvPr>
        </p:nvSpPr>
        <p:spPr>
          <a:xfrm>
            <a:off x="285750" y="1705658"/>
            <a:ext cx="4183380" cy="4526281"/>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074D35-B269-4046-8F5C-FD2630F6E2F4}"/>
              </a:ext>
            </a:extLst>
          </p:cNvPr>
          <p:cNvSpPr>
            <a:spLocks noGrp="1"/>
          </p:cNvSpPr>
          <p:nvPr>
            <p:ph sz="half" idx="2"/>
          </p:nvPr>
        </p:nvSpPr>
        <p:spPr>
          <a:xfrm>
            <a:off x="4674870" y="1705656"/>
            <a:ext cx="4183380" cy="4526281"/>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8C9FF3A-9D48-4991-A516-C5B196D77A37}"/>
              </a:ext>
            </a:extLst>
          </p:cNvPr>
          <p:cNvSpPr>
            <a:spLocks noGrp="1"/>
          </p:cNvSpPr>
          <p:nvPr>
            <p:ph type="dt" sz="half" idx="10"/>
          </p:nvPr>
        </p:nvSpPr>
        <p:spPr>
          <a:xfrm>
            <a:off x="628650" y="6356351"/>
            <a:ext cx="2057400" cy="365125"/>
          </a:xfrm>
          <a:prstGeom prst="rect">
            <a:avLst/>
          </a:prstGeom>
        </p:spPr>
        <p:txBody>
          <a:bodyPr/>
          <a:lstStyle/>
          <a:p>
            <a:fld id="{5C013549-0D37-432B-BBDA-82FEA80AFA5A}" type="datetimeFigureOut">
              <a:rPr lang="en-US" smtClean="0"/>
              <a:t>10/1/2024</a:t>
            </a:fld>
            <a:endParaRPr lang="en-US"/>
          </a:p>
        </p:txBody>
      </p:sp>
      <p:sp>
        <p:nvSpPr>
          <p:cNvPr id="6" name="Footer Placeholder 5">
            <a:extLst>
              <a:ext uri="{FF2B5EF4-FFF2-40B4-BE49-F238E27FC236}">
                <a16:creationId xmlns:a16="http://schemas.microsoft.com/office/drawing/2014/main" id="{328DF995-FA5C-4042-B29A-B445A4CC3DA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74C118B-7907-4CC4-9E60-8416B2306DCF}"/>
              </a:ext>
            </a:extLst>
          </p:cNvPr>
          <p:cNvSpPr>
            <a:spLocks noGrp="1"/>
          </p:cNvSpPr>
          <p:nvPr>
            <p:ph type="sldNum" sz="quarter" idx="12"/>
          </p:nvPr>
        </p:nvSpPr>
        <p:spPr>
          <a:xfrm>
            <a:off x="6457950" y="6356351"/>
            <a:ext cx="2057400" cy="365125"/>
          </a:xfrm>
          <a:prstGeom prst="rect">
            <a:avLst/>
          </a:prstGeom>
        </p:spPr>
        <p:txBody>
          <a:bodyPr/>
          <a:lstStyle/>
          <a:p>
            <a:fld id="{2A6A916F-50ED-4486-899D-2F22482F1A6C}" type="slidenum">
              <a:rPr lang="en-US" smtClean="0"/>
              <a:t>‹#›</a:t>
            </a:fld>
            <a:endParaRPr lang="en-US"/>
          </a:p>
        </p:txBody>
      </p:sp>
      <p:sp>
        <p:nvSpPr>
          <p:cNvPr id="11" name="Google Shape;25;p4">
            <a:extLst>
              <a:ext uri="{FF2B5EF4-FFF2-40B4-BE49-F238E27FC236}">
                <a16:creationId xmlns:a16="http://schemas.microsoft.com/office/drawing/2014/main" id="{6DF12883-DEC1-4218-B83C-5071DEF519A8}"/>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3" name="Google Shape;26;p4">
            <a:extLst>
              <a:ext uri="{FF2B5EF4-FFF2-40B4-BE49-F238E27FC236}">
                <a16:creationId xmlns:a16="http://schemas.microsoft.com/office/drawing/2014/main" id="{093DD33E-EC36-48E3-B427-D4B2BCF898E7}"/>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
        <p:nvSpPr>
          <p:cNvPr id="16" name="Title 1">
            <a:extLst>
              <a:ext uri="{FF2B5EF4-FFF2-40B4-BE49-F238E27FC236}">
                <a16:creationId xmlns:a16="http://schemas.microsoft.com/office/drawing/2014/main" id="{01C0652E-D440-40DC-8A7B-3B4E68F7D5A6}"/>
              </a:ext>
            </a:extLst>
          </p:cNvPr>
          <p:cNvSpPr>
            <a:spLocks noGrp="1"/>
          </p:cNvSpPr>
          <p:nvPr>
            <p:ph type="title"/>
          </p:nvPr>
        </p:nvSpPr>
        <p:spPr>
          <a:xfrm>
            <a:off x="285750" y="365123"/>
            <a:ext cx="8572500" cy="914400"/>
          </a:xfrm>
          <a:prstGeom prst="rect">
            <a:avLst/>
          </a:prstGeom>
        </p:spPr>
        <p:txBody>
          <a:bodyPr anchor="b"/>
          <a:lstStyle>
            <a:lvl1pPr>
              <a:defRPr b="1"/>
            </a:lvl1pPr>
          </a:lstStyle>
          <a:p>
            <a:r>
              <a:rPr lang="en-US" dirty="0"/>
              <a:t>Click to edit Master title style</a:t>
            </a:r>
          </a:p>
        </p:txBody>
      </p:sp>
      <p:cxnSp>
        <p:nvCxnSpPr>
          <p:cNvPr id="12" name="Straight Connector 11">
            <a:extLst>
              <a:ext uri="{FF2B5EF4-FFF2-40B4-BE49-F238E27FC236}">
                <a16:creationId xmlns:a16="http://schemas.microsoft.com/office/drawing/2014/main" id="{3DE9A351-5A1F-4F94-93C2-EB1E1621C4D2}"/>
              </a:ext>
            </a:extLst>
          </p:cNvPr>
          <p:cNvCxnSpPr>
            <a:cxnSpLocks/>
          </p:cNvCxnSpPr>
          <p:nvPr userDrawn="1"/>
        </p:nvCxnSpPr>
        <p:spPr>
          <a:xfrm>
            <a:off x="460612" y="1356260"/>
            <a:ext cx="1714500" cy="0"/>
          </a:xfrm>
          <a:prstGeom prst="line">
            <a:avLst/>
          </a:prstGeom>
        </p:spPr>
        <p:style>
          <a:lnRef idx="1">
            <a:schemeClr val="accent5"/>
          </a:lnRef>
          <a:fillRef idx="0">
            <a:schemeClr val="accent5"/>
          </a:fillRef>
          <a:effectRef idx="0">
            <a:schemeClr val="accent5"/>
          </a:effectRef>
          <a:fontRef idx="minor">
            <a:schemeClr val="tx1"/>
          </a:fontRef>
        </p:style>
      </p:cxnSp>
      <p:pic>
        <p:nvPicPr>
          <p:cNvPr id="2" name="Picture 1" descr="A close up of a sign&#10;&#10;Description automatically generated">
            <a:extLst>
              <a:ext uri="{FF2B5EF4-FFF2-40B4-BE49-F238E27FC236}">
                <a16:creationId xmlns:a16="http://schemas.microsoft.com/office/drawing/2014/main" id="{5E874C10-7CA9-46A2-91AF-537E89878DE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77969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E897FD-9F32-49AC-A6A7-A1289E51ADEF}"/>
              </a:ext>
            </a:extLst>
          </p:cNvPr>
          <p:cNvSpPr>
            <a:spLocks noGrp="1"/>
          </p:cNvSpPr>
          <p:nvPr>
            <p:ph type="body" sz="quarter" idx="3"/>
          </p:nvPr>
        </p:nvSpPr>
        <p:spPr>
          <a:xfrm>
            <a:off x="4674869" y="1480488"/>
            <a:ext cx="4183379"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3" name="Text Placeholder 2">
            <a:extLst>
              <a:ext uri="{FF2B5EF4-FFF2-40B4-BE49-F238E27FC236}">
                <a16:creationId xmlns:a16="http://schemas.microsoft.com/office/drawing/2014/main" id="{CA015AA5-9800-4D4F-8CA7-06EC5666A02D}"/>
              </a:ext>
            </a:extLst>
          </p:cNvPr>
          <p:cNvSpPr>
            <a:spLocks noGrp="1"/>
          </p:cNvSpPr>
          <p:nvPr>
            <p:ph type="body" idx="1"/>
          </p:nvPr>
        </p:nvSpPr>
        <p:spPr>
          <a:xfrm>
            <a:off x="285749" y="1480488"/>
            <a:ext cx="418338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Date Placeholder 6">
            <a:extLst>
              <a:ext uri="{FF2B5EF4-FFF2-40B4-BE49-F238E27FC236}">
                <a16:creationId xmlns:a16="http://schemas.microsoft.com/office/drawing/2014/main" id="{8BD3EB2E-8DDC-40DA-991E-B36BB396FF45}"/>
              </a:ext>
            </a:extLst>
          </p:cNvPr>
          <p:cNvSpPr>
            <a:spLocks noGrp="1"/>
          </p:cNvSpPr>
          <p:nvPr>
            <p:ph type="dt" sz="half" idx="10"/>
          </p:nvPr>
        </p:nvSpPr>
        <p:spPr>
          <a:xfrm>
            <a:off x="628650" y="6356351"/>
            <a:ext cx="2057400" cy="365125"/>
          </a:xfrm>
          <a:prstGeom prst="rect">
            <a:avLst/>
          </a:prstGeom>
        </p:spPr>
        <p:txBody>
          <a:bodyPr/>
          <a:lstStyle/>
          <a:p>
            <a:fld id="{5C013549-0D37-432B-BBDA-82FEA80AFA5A}" type="datetimeFigureOut">
              <a:rPr lang="en-US" smtClean="0"/>
              <a:t>10/1/2024</a:t>
            </a:fld>
            <a:endParaRPr lang="en-US"/>
          </a:p>
        </p:txBody>
      </p:sp>
      <p:sp>
        <p:nvSpPr>
          <p:cNvPr id="8" name="Footer Placeholder 7">
            <a:extLst>
              <a:ext uri="{FF2B5EF4-FFF2-40B4-BE49-F238E27FC236}">
                <a16:creationId xmlns:a16="http://schemas.microsoft.com/office/drawing/2014/main" id="{93C0DD07-E1DC-4E2A-AA13-084C923AA78B}"/>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A8535AC-6A4F-4878-B3A9-2739EFCAA62F}"/>
              </a:ext>
            </a:extLst>
          </p:cNvPr>
          <p:cNvSpPr>
            <a:spLocks noGrp="1"/>
          </p:cNvSpPr>
          <p:nvPr>
            <p:ph type="sldNum" sz="quarter" idx="12"/>
          </p:nvPr>
        </p:nvSpPr>
        <p:spPr>
          <a:xfrm>
            <a:off x="6457950" y="6356351"/>
            <a:ext cx="2057400" cy="365125"/>
          </a:xfrm>
          <a:prstGeom prst="rect">
            <a:avLst/>
          </a:prstGeom>
        </p:spPr>
        <p:txBody>
          <a:bodyPr/>
          <a:lstStyle/>
          <a:p>
            <a:fld id="{2A6A916F-50ED-4486-899D-2F22482F1A6C}" type="slidenum">
              <a:rPr lang="en-US" smtClean="0"/>
              <a:t>‹#›</a:t>
            </a:fld>
            <a:endParaRPr lang="en-US"/>
          </a:p>
        </p:txBody>
      </p:sp>
      <p:sp>
        <p:nvSpPr>
          <p:cNvPr id="11" name="Google Shape;25;p4">
            <a:extLst>
              <a:ext uri="{FF2B5EF4-FFF2-40B4-BE49-F238E27FC236}">
                <a16:creationId xmlns:a16="http://schemas.microsoft.com/office/drawing/2014/main" id="{D66AE419-C780-4032-9B04-36F5C6EB0363}"/>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3" name="Google Shape;26;p4">
            <a:extLst>
              <a:ext uri="{FF2B5EF4-FFF2-40B4-BE49-F238E27FC236}">
                <a16:creationId xmlns:a16="http://schemas.microsoft.com/office/drawing/2014/main" id="{E904B129-5D39-4A6C-8CD3-77CA8E98440C}"/>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
        <p:nvSpPr>
          <p:cNvPr id="19" name="Content Placeholder 2">
            <a:extLst>
              <a:ext uri="{FF2B5EF4-FFF2-40B4-BE49-F238E27FC236}">
                <a16:creationId xmlns:a16="http://schemas.microsoft.com/office/drawing/2014/main" id="{8AD3A117-102E-42E1-855F-B6BE9011A773}"/>
              </a:ext>
            </a:extLst>
          </p:cNvPr>
          <p:cNvSpPr>
            <a:spLocks noGrp="1"/>
          </p:cNvSpPr>
          <p:nvPr>
            <p:ph sz="half" idx="13"/>
          </p:nvPr>
        </p:nvSpPr>
        <p:spPr>
          <a:xfrm>
            <a:off x="285750" y="2304400"/>
            <a:ext cx="4183379" cy="39275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9813865C-7182-4FAA-B9C0-A4987D24EFEB}"/>
              </a:ext>
            </a:extLst>
          </p:cNvPr>
          <p:cNvSpPr>
            <a:spLocks noGrp="1"/>
          </p:cNvSpPr>
          <p:nvPr>
            <p:ph sz="half" idx="2"/>
          </p:nvPr>
        </p:nvSpPr>
        <p:spPr>
          <a:xfrm>
            <a:off x="4674870" y="2304398"/>
            <a:ext cx="4183380" cy="39275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6B7FCE02-56FA-4197-A635-3756F5F1A699}"/>
              </a:ext>
            </a:extLst>
          </p:cNvPr>
          <p:cNvSpPr>
            <a:spLocks noGrp="1"/>
          </p:cNvSpPr>
          <p:nvPr>
            <p:ph type="title"/>
          </p:nvPr>
        </p:nvSpPr>
        <p:spPr>
          <a:xfrm>
            <a:off x="285750" y="365123"/>
            <a:ext cx="8572500" cy="914400"/>
          </a:xfrm>
          <a:prstGeom prst="rect">
            <a:avLst/>
          </a:prstGeom>
        </p:spPr>
        <p:txBody>
          <a:bodyPr anchor="b"/>
          <a:lstStyle>
            <a:lvl1pPr>
              <a:defRPr b="1"/>
            </a:lvl1pPr>
          </a:lstStyle>
          <a:p>
            <a:r>
              <a:rPr lang="en-US" dirty="0"/>
              <a:t>Click to edit Master title style</a:t>
            </a:r>
          </a:p>
        </p:txBody>
      </p:sp>
      <p:cxnSp>
        <p:nvCxnSpPr>
          <p:cNvPr id="15" name="Straight Connector 14">
            <a:extLst>
              <a:ext uri="{FF2B5EF4-FFF2-40B4-BE49-F238E27FC236}">
                <a16:creationId xmlns:a16="http://schemas.microsoft.com/office/drawing/2014/main" id="{923B1C15-1484-4573-9C03-CCB00A0145D0}"/>
              </a:ext>
            </a:extLst>
          </p:cNvPr>
          <p:cNvCxnSpPr>
            <a:cxnSpLocks/>
          </p:cNvCxnSpPr>
          <p:nvPr userDrawn="1"/>
        </p:nvCxnSpPr>
        <p:spPr>
          <a:xfrm>
            <a:off x="460612" y="1356260"/>
            <a:ext cx="1714500" cy="0"/>
          </a:xfrm>
          <a:prstGeom prst="line">
            <a:avLst/>
          </a:prstGeom>
        </p:spPr>
        <p:style>
          <a:lnRef idx="1">
            <a:schemeClr val="accent5"/>
          </a:lnRef>
          <a:fillRef idx="0">
            <a:schemeClr val="accent5"/>
          </a:fillRef>
          <a:effectRef idx="0">
            <a:schemeClr val="accent5"/>
          </a:effectRef>
          <a:fontRef idx="minor">
            <a:schemeClr val="tx1"/>
          </a:fontRef>
        </p:style>
      </p:cxnSp>
      <p:pic>
        <p:nvPicPr>
          <p:cNvPr id="2" name="Picture 1" descr="A close up of a sign&#10;&#10;Description automatically generated">
            <a:extLst>
              <a:ext uri="{FF2B5EF4-FFF2-40B4-BE49-F238E27FC236}">
                <a16:creationId xmlns:a16="http://schemas.microsoft.com/office/drawing/2014/main" id="{08A7A5CA-EF0B-4D37-8297-D46C9BB0056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192495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F7C3A7-FCD9-4D1E-9C64-3AD2BE168CF6}"/>
              </a:ext>
            </a:extLst>
          </p:cNvPr>
          <p:cNvSpPr>
            <a:spLocks noGrp="1"/>
          </p:cNvSpPr>
          <p:nvPr>
            <p:ph type="dt" sz="half" idx="10"/>
          </p:nvPr>
        </p:nvSpPr>
        <p:spPr>
          <a:xfrm>
            <a:off x="628650" y="6356351"/>
            <a:ext cx="2057400" cy="365125"/>
          </a:xfrm>
          <a:prstGeom prst="rect">
            <a:avLst/>
          </a:prstGeom>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69E744BA-FCAA-4E33-859A-CD34C4A38EA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C876B81-12B2-4C52-B628-DAC6A3CC3D7F}"/>
              </a:ext>
            </a:extLst>
          </p:cNvPr>
          <p:cNvSpPr>
            <a:spLocks noGrp="1"/>
          </p:cNvSpPr>
          <p:nvPr>
            <p:ph type="sldNum" sz="quarter" idx="12"/>
          </p:nvPr>
        </p:nvSpPr>
        <p:spPr>
          <a:xfrm>
            <a:off x="6457950" y="6356351"/>
            <a:ext cx="2057400" cy="365125"/>
          </a:xfrm>
          <a:prstGeom prst="rect">
            <a:avLst/>
          </a:prstGeom>
        </p:spPr>
        <p:txBody>
          <a:bodyPr/>
          <a:lstStyle/>
          <a:p>
            <a:fld id="{2A6A916F-50ED-4486-899D-2F22482F1A6C}" type="slidenum">
              <a:rPr lang="en-US" smtClean="0"/>
              <a:t>‹#›</a:t>
            </a:fld>
            <a:endParaRPr lang="en-US"/>
          </a:p>
        </p:txBody>
      </p:sp>
      <p:sp>
        <p:nvSpPr>
          <p:cNvPr id="6" name="Google Shape;25;p4">
            <a:extLst>
              <a:ext uri="{FF2B5EF4-FFF2-40B4-BE49-F238E27FC236}">
                <a16:creationId xmlns:a16="http://schemas.microsoft.com/office/drawing/2014/main" id="{CFD33994-5773-4C4A-9B05-10D64A646E2B}"/>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7" name="Google Shape;26;p4">
            <a:extLst>
              <a:ext uri="{FF2B5EF4-FFF2-40B4-BE49-F238E27FC236}">
                <a16:creationId xmlns:a16="http://schemas.microsoft.com/office/drawing/2014/main" id="{89E4D14E-8DE2-40E7-B1C7-321AF0FB24BA}"/>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
        <p:nvSpPr>
          <p:cNvPr id="10" name="Title 1">
            <a:extLst>
              <a:ext uri="{FF2B5EF4-FFF2-40B4-BE49-F238E27FC236}">
                <a16:creationId xmlns:a16="http://schemas.microsoft.com/office/drawing/2014/main" id="{C98E0148-210B-48F6-B63B-5CD70E6F58FF}"/>
              </a:ext>
            </a:extLst>
          </p:cNvPr>
          <p:cNvSpPr>
            <a:spLocks noGrp="1"/>
          </p:cNvSpPr>
          <p:nvPr>
            <p:ph type="title"/>
          </p:nvPr>
        </p:nvSpPr>
        <p:spPr>
          <a:xfrm>
            <a:off x="285750" y="365123"/>
            <a:ext cx="8572500" cy="914400"/>
          </a:xfrm>
          <a:prstGeom prst="rect">
            <a:avLst/>
          </a:prstGeom>
        </p:spPr>
        <p:txBody>
          <a:bodyPr anchor="b"/>
          <a:lstStyle>
            <a:lvl1pPr>
              <a:defRPr b="1"/>
            </a:lvl1pPr>
          </a:lstStyle>
          <a:p>
            <a:r>
              <a:rPr lang="en-US" dirty="0"/>
              <a:t>Click to edit Master title style</a:t>
            </a:r>
          </a:p>
        </p:txBody>
      </p:sp>
      <p:cxnSp>
        <p:nvCxnSpPr>
          <p:cNvPr id="12" name="Straight Connector 11">
            <a:extLst>
              <a:ext uri="{FF2B5EF4-FFF2-40B4-BE49-F238E27FC236}">
                <a16:creationId xmlns:a16="http://schemas.microsoft.com/office/drawing/2014/main" id="{4CC49912-7699-4153-B745-ACEF30C10772}"/>
              </a:ext>
            </a:extLst>
          </p:cNvPr>
          <p:cNvCxnSpPr>
            <a:cxnSpLocks/>
          </p:cNvCxnSpPr>
          <p:nvPr userDrawn="1"/>
        </p:nvCxnSpPr>
        <p:spPr>
          <a:xfrm>
            <a:off x="460612" y="1356260"/>
            <a:ext cx="1714500" cy="0"/>
          </a:xfrm>
          <a:prstGeom prst="line">
            <a:avLst/>
          </a:prstGeom>
        </p:spPr>
        <p:style>
          <a:lnRef idx="1">
            <a:schemeClr val="accent5"/>
          </a:lnRef>
          <a:fillRef idx="0">
            <a:schemeClr val="accent5"/>
          </a:fillRef>
          <a:effectRef idx="0">
            <a:schemeClr val="accent5"/>
          </a:effectRef>
          <a:fontRef idx="minor">
            <a:schemeClr val="tx1"/>
          </a:fontRef>
        </p:style>
      </p:cxnSp>
      <p:pic>
        <p:nvPicPr>
          <p:cNvPr id="2" name="Picture 1" descr="A close up of a sign&#10;&#10;Description automatically generated">
            <a:extLst>
              <a:ext uri="{FF2B5EF4-FFF2-40B4-BE49-F238E27FC236}">
                <a16:creationId xmlns:a16="http://schemas.microsoft.com/office/drawing/2014/main" id="{D4E1178E-C1C9-4FC8-B1CE-007719BE78E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100533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6EBD-179D-4634-B2AE-8700C255EDDF}"/>
              </a:ext>
            </a:extLst>
          </p:cNvPr>
          <p:cNvSpPr>
            <a:spLocks noGrp="1"/>
          </p:cNvSpPr>
          <p:nvPr>
            <p:ph type="title"/>
          </p:nvPr>
        </p:nvSpPr>
        <p:spPr>
          <a:xfrm>
            <a:off x="285750" y="365124"/>
            <a:ext cx="3429000" cy="1692277"/>
          </a:xfrm>
          <a:prstGeom prst="rect">
            <a:avLst/>
          </a:prstGeom>
        </p:spPr>
        <p:txBody>
          <a:bodyPr anchor="b">
            <a:noAutofit/>
          </a:bodyPr>
          <a:lstStyle>
            <a:lvl1pPr>
              <a:defRPr sz="3300"/>
            </a:lvl1pPr>
          </a:lstStyle>
          <a:p>
            <a:r>
              <a:rPr lang="en-US" dirty="0"/>
              <a:t>Click to edit Master title style</a:t>
            </a:r>
          </a:p>
        </p:txBody>
      </p:sp>
      <p:sp>
        <p:nvSpPr>
          <p:cNvPr id="3" name="Content Placeholder 2">
            <a:extLst>
              <a:ext uri="{FF2B5EF4-FFF2-40B4-BE49-F238E27FC236}">
                <a16:creationId xmlns:a16="http://schemas.microsoft.com/office/drawing/2014/main" id="{4F1F8E84-F8FE-4843-A5EA-BEDC8495FF92}"/>
              </a:ext>
            </a:extLst>
          </p:cNvPr>
          <p:cNvSpPr>
            <a:spLocks noGrp="1"/>
          </p:cNvSpPr>
          <p:nvPr>
            <p:ph idx="1"/>
          </p:nvPr>
        </p:nvSpPr>
        <p:spPr>
          <a:xfrm>
            <a:off x="3887391" y="1062182"/>
            <a:ext cx="4970859" cy="4798868"/>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203742D-429F-4B03-902F-F6E2D4C3DFAA}"/>
              </a:ext>
            </a:extLst>
          </p:cNvPr>
          <p:cNvSpPr>
            <a:spLocks noGrp="1"/>
          </p:cNvSpPr>
          <p:nvPr>
            <p:ph type="body" sz="half" idx="2"/>
          </p:nvPr>
        </p:nvSpPr>
        <p:spPr>
          <a:xfrm>
            <a:off x="285750" y="2338252"/>
            <a:ext cx="3429000" cy="3530737"/>
          </a:xfrm>
          <a:prstGeom prst="rect">
            <a:avLst/>
          </a:prstGeom>
        </p:spPr>
        <p:txBody>
          <a:bodyPr>
            <a:normAutofit/>
          </a:bodyPr>
          <a:lstStyle>
            <a:lvl1pPr marL="0" indent="0">
              <a:lnSpc>
                <a:spcPct val="100000"/>
              </a:lnSpc>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32B27B95-A5FF-4A64-A12E-A5C4F3B0C0C4}"/>
              </a:ext>
            </a:extLst>
          </p:cNvPr>
          <p:cNvSpPr>
            <a:spLocks noGrp="1"/>
          </p:cNvSpPr>
          <p:nvPr>
            <p:ph type="dt" sz="half" idx="10"/>
          </p:nvPr>
        </p:nvSpPr>
        <p:spPr>
          <a:xfrm>
            <a:off x="628650" y="6356351"/>
            <a:ext cx="2057400" cy="365125"/>
          </a:xfrm>
          <a:prstGeom prst="rect">
            <a:avLst/>
          </a:prstGeom>
        </p:spPr>
        <p:txBody>
          <a:bodyPr/>
          <a:lstStyle/>
          <a:p>
            <a:fld id="{5C013549-0D37-432B-BBDA-82FEA80AFA5A}" type="datetimeFigureOut">
              <a:rPr lang="en-US" smtClean="0"/>
              <a:t>10/1/2024</a:t>
            </a:fld>
            <a:endParaRPr lang="en-US"/>
          </a:p>
        </p:txBody>
      </p:sp>
      <p:sp>
        <p:nvSpPr>
          <p:cNvPr id="6" name="Footer Placeholder 5">
            <a:extLst>
              <a:ext uri="{FF2B5EF4-FFF2-40B4-BE49-F238E27FC236}">
                <a16:creationId xmlns:a16="http://schemas.microsoft.com/office/drawing/2014/main" id="{3287EB25-D91C-4A20-B23F-FB1F02CA7FC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7D657A-734B-4DF8-8B92-51597C578723}"/>
              </a:ext>
            </a:extLst>
          </p:cNvPr>
          <p:cNvSpPr>
            <a:spLocks noGrp="1"/>
          </p:cNvSpPr>
          <p:nvPr>
            <p:ph type="sldNum" sz="quarter" idx="12"/>
          </p:nvPr>
        </p:nvSpPr>
        <p:spPr>
          <a:xfrm>
            <a:off x="6457950" y="6356351"/>
            <a:ext cx="2057400" cy="365125"/>
          </a:xfrm>
          <a:prstGeom prst="rect">
            <a:avLst/>
          </a:prstGeom>
        </p:spPr>
        <p:txBody>
          <a:bodyPr/>
          <a:lstStyle/>
          <a:p>
            <a:fld id="{2A6A916F-50ED-4486-899D-2F22482F1A6C}" type="slidenum">
              <a:rPr lang="en-US" smtClean="0"/>
              <a:t>‹#›</a:t>
            </a:fld>
            <a:endParaRPr lang="en-US"/>
          </a:p>
        </p:txBody>
      </p:sp>
      <p:sp>
        <p:nvSpPr>
          <p:cNvPr id="11" name="Google Shape;25;p4">
            <a:extLst>
              <a:ext uri="{FF2B5EF4-FFF2-40B4-BE49-F238E27FC236}">
                <a16:creationId xmlns:a16="http://schemas.microsoft.com/office/drawing/2014/main" id="{0BA013E3-22D0-4D24-8BFD-C85AF3D07B02}"/>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3" name="Google Shape;26;p4">
            <a:extLst>
              <a:ext uri="{FF2B5EF4-FFF2-40B4-BE49-F238E27FC236}">
                <a16:creationId xmlns:a16="http://schemas.microsoft.com/office/drawing/2014/main" id="{C7100DFC-727B-48F2-AC5B-35DFA5B8F186}"/>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cxnSp>
        <p:nvCxnSpPr>
          <p:cNvPr id="16" name="Straight Connector 15">
            <a:extLst>
              <a:ext uri="{FF2B5EF4-FFF2-40B4-BE49-F238E27FC236}">
                <a16:creationId xmlns:a16="http://schemas.microsoft.com/office/drawing/2014/main" id="{646E4F82-DE88-4C12-B4A2-E98197E959F5}"/>
              </a:ext>
            </a:extLst>
          </p:cNvPr>
          <p:cNvCxnSpPr>
            <a:cxnSpLocks/>
          </p:cNvCxnSpPr>
          <p:nvPr userDrawn="1"/>
        </p:nvCxnSpPr>
        <p:spPr>
          <a:xfrm>
            <a:off x="460612" y="2134186"/>
            <a:ext cx="1714500" cy="0"/>
          </a:xfrm>
          <a:prstGeom prst="line">
            <a:avLst/>
          </a:prstGeom>
        </p:spPr>
        <p:style>
          <a:lnRef idx="1">
            <a:schemeClr val="accent5"/>
          </a:lnRef>
          <a:fillRef idx="0">
            <a:schemeClr val="accent5"/>
          </a:fillRef>
          <a:effectRef idx="0">
            <a:schemeClr val="accent5"/>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DAF95CA9-44B2-41DD-B046-0BF5F449A04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240274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111001-FBD6-4E04-876F-7E01D23F0546}"/>
              </a:ext>
            </a:extLst>
          </p:cNvPr>
          <p:cNvSpPr>
            <a:spLocks noGrp="1"/>
          </p:cNvSpPr>
          <p:nvPr>
            <p:ph type="pic" idx="1"/>
          </p:nvPr>
        </p:nvSpPr>
        <p:spPr>
          <a:xfrm>
            <a:off x="3887391" y="1062182"/>
            <a:ext cx="4970859" cy="479886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21" name="Text Placeholder 3">
            <a:extLst>
              <a:ext uri="{FF2B5EF4-FFF2-40B4-BE49-F238E27FC236}">
                <a16:creationId xmlns:a16="http://schemas.microsoft.com/office/drawing/2014/main" id="{407EABAB-F978-4CD9-88E5-27806F928E18}"/>
              </a:ext>
            </a:extLst>
          </p:cNvPr>
          <p:cNvSpPr>
            <a:spLocks noGrp="1"/>
          </p:cNvSpPr>
          <p:nvPr>
            <p:ph type="body" sz="half" idx="14"/>
          </p:nvPr>
        </p:nvSpPr>
        <p:spPr>
          <a:xfrm>
            <a:off x="285750" y="2338252"/>
            <a:ext cx="3430039" cy="3530737"/>
          </a:xfrm>
          <a:prstGeom prst="rect">
            <a:avLst/>
          </a:prstGeom>
        </p:spPr>
        <p:txBody>
          <a:bodyPr>
            <a:normAutofit/>
          </a:bodyPr>
          <a:lstStyle>
            <a:lvl1pPr marL="0" indent="0">
              <a:lnSpc>
                <a:spcPct val="100000"/>
              </a:lnSpc>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54F6E2E8-9BC3-4934-AFBC-DAA0EAA8E163}"/>
              </a:ext>
            </a:extLst>
          </p:cNvPr>
          <p:cNvSpPr>
            <a:spLocks noGrp="1"/>
          </p:cNvSpPr>
          <p:nvPr>
            <p:ph type="dt" sz="half" idx="10"/>
          </p:nvPr>
        </p:nvSpPr>
        <p:spPr>
          <a:xfrm>
            <a:off x="628650" y="6356351"/>
            <a:ext cx="2057400" cy="365125"/>
          </a:xfrm>
          <a:prstGeom prst="rect">
            <a:avLst/>
          </a:prstGeom>
        </p:spPr>
        <p:txBody>
          <a:bodyPr/>
          <a:lstStyle/>
          <a:p>
            <a:fld id="{5C013549-0D37-432B-BBDA-82FEA80AFA5A}" type="datetimeFigureOut">
              <a:rPr lang="en-US" smtClean="0"/>
              <a:t>10/1/2024</a:t>
            </a:fld>
            <a:endParaRPr lang="en-US"/>
          </a:p>
        </p:txBody>
      </p:sp>
      <p:sp>
        <p:nvSpPr>
          <p:cNvPr id="6" name="Footer Placeholder 5">
            <a:extLst>
              <a:ext uri="{FF2B5EF4-FFF2-40B4-BE49-F238E27FC236}">
                <a16:creationId xmlns:a16="http://schemas.microsoft.com/office/drawing/2014/main" id="{3C0BE562-CCDB-4ABD-90D1-EE1F911A4F2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6F198C-C3BA-4A5F-8302-8785FCFF0889}"/>
              </a:ext>
            </a:extLst>
          </p:cNvPr>
          <p:cNvSpPr>
            <a:spLocks noGrp="1"/>
          </p:cNvSpPr>
          <p:nvPr>
            <p:ph type="sldNum" sz="quarter" idx="12"/>
          </p:nvPr>
        </p:nvSpPr>
        <p:spPr>
          <a:xfrm>
            <a:off x="6457950" y="6356351"/>
            <a:ext cx="2057400" cy="365125"/>
          </a:xfrm>
          <a:prstGeom prst="rect">
            <a:avLst/>
          </a:prstGeom>
        </p:spPr>
        <p:txBody>
          <a:bodyPr/>
          <a:lstStyle/>
          <a:p>
            <a:fld id="{2A6A916F-50ED-4486-899D-2F22482F1A6C}" type="slidenum">
              <a:rPr lang="en-US" smtClean="0"/>
              <a:t>‹#›</a:t>
            </a:fld>
            <a:endParaRPr lang="en-US"/>
          </a:p>
        </p:txBody>
      </p:sp>
      <p:sp>
        <p:nvSpPr>
          <p:cNvPr id="12" name="Google Shape;25;p4">
            <a:extLst>
              <a:ext uri="{FF2B5EF4-FFF2-40B4-BE49-F238E27FC236}">
                <a16:creationId xmlns:a16="http://schemas.microsoft.com/office/drawing/2014/main" id="{C92CEB74-7E34-4BE5-81DA-3B8C41DEAD9A}"/>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4" name="Google Shape;26;p4">
            <a:extLst>
              <a:ext uri="{FF2B5EF4-FFF2-40B4-BE49-F238E27FC236}">
                <a16:creationId xmlns:a16="http://schemas.microsoft.com/office/drawing/2014/main" id="{82364BF9-69A6-4719-90C8-E1CE3E35D5EF}"/>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
        <p:nvSpPr>
          <p:cNvPr id="24" name="Title 1">
            <a:extLst>
              <a:ext uri="{FF2B5EF4-FFF2-40B4-BE49-F238E27FC236}">
                <a16:creationId xmlns:a16="http://schemas.microsoft.com/office/drawing/2014/main" id="{28D2999F-5854-4C49-AF82-4D494AD5C996}"/>
              </a:ext>
            </a:extLst>
          </p:cNvPr>
          <p:cNvSpPr>
            <a:spLocks noGrp="1"/>
          </p:cNvSpPr>
          <p:nvPr>
            <p:ph type="title"/>
          </p:nvPr>
        </p:nvSpPr>
        <p:spPr>
          <a:xfrm>
            <a:off x="285750" y="365124"/>
            <a:ext cx="3430039" cy="1692277"/>
          </a:xfrm>
          <a:prstGeom prst="rect">
            <a:avLst/>
          </a:prstGeom>
        </p:spPr>
        <p:txBody>
          <a:bodyPr anchor="b">
            <a:noAutofit/>
          </a:bodyPr>
          <a:lstStyle>
            <a:lvl1pPr>
              <a:defRPr sz="3300"/>
            </a:lvl1pPr>
          </a:lstStyle>
          <a:p>
            <a:r>
              <a:rPr lang="en-US" dirty="0"/>
              <a:t>Click to edit Master title style</a:t>
            </a:r>
          </a:p>
        </p:txBody>
      </p:sp>
      <p:cxnSp>
        <p:nvCxnSpPr>
          <p:cNvPr id="13" name="Straight Connector 12">
            <a:extLst>
              <a:ext uri="{FF2B5EF4-FFF2-40B4-BE49-F238E27FC236}">
                <a16:creationId xmlns:a16="http://schemas.microsoft.com/office/drawing/2014/main" id="{E6E70D74-6D40-464E-9AD8-9382631065AF}"/>
              </a:ext>
            </a:extLst>
          </p:cNvPr>
          <p:cNvCxnSpPr>
            <a:cxnSpLocks/>
          </p:cNvCxnSpPr>
          <p:nvPr userDrawn="1"/>
        </p:nvCxnSpPr>
        <p:spPr>
          <a:xfrm>
            <a:off x="460612" y="2134186"/>
            <a:ext cx="1714500" cy="0"/>
          </a:xfrm>
          <a:prstGeom prst="line">
            <a:avLst/>
          </a:prstGeom>
        </p:spPr>
        <p:style>
          <a:lnRef idx="1">
            <a:schemeClr val="accent5"/>
          </a:lnRef>
          <a:fillRef idx="0">
            <a:schemeClr val="accent5"/>
          </a:fillRef>
          <a:effectRef idx="0">
            <a:schemeClr val="accent5"/>
          </a:effectRef>
          <a:fontRef idx="minor">
            <a:schemeClr val="tx1"/>
          </a:fontRef>
        </p:style>
      </p:cxnSp>
      <p:pic>
        <p:nvPicPr>
          <p:cNvPr id="2" name="Picture 1" descr="A close up of a sign&#10;&#10;Description automatically generated">
            <a:extLst>
              <a:ext uri="{FF2B5EF4-FFF2-40B4-BE49-F238E27FC236}">
                <a16:creationId xmlns:a16="http://schemas.microsoft.com/office/drawing/2014/main" id="{0BC25048-76F2-408D-81C3-B595129DF0A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164974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6EBD-179D-4634-B2AE-8700C255EDDF}"/>
              </a:ext>
            </a:extLst>
          </p:cNvPr>
          <p:cNvSpPr>
            <a:spLocks noGrp="1"/>
          </p:cNvSpPr>
          <p:nvPr>
            <p:ph type="title"/>
          </p:nvPr>
        </p:nvSpPr>
        <p:spPr>
          <a:xfrm>
            <a:off x="5429250" y="365124"/>
            <a:ext cx="3429000" cy="1692277"/>
          </a:xfrm>
          <a:prstGeom prst="rect">
            <a:avLst/>
          </a:prstGeom>
        </p:spPr>
        <p:txBody>
          <a:bodyPr anchor="b">
            <a:noAutofit/>
          </a:bodyPr>
          <a:lstStyle>
            <a:lvl1pPr>
              <a:defRPr sz="3300"/>
            </a:lvl1pPr>
          </a:lstStyle>
          <a:p>
            <a:r>
              <a:rPr lang="en-US" dirty="0"/>
              <a:t>Click to edit Master title style</a:t>
            </a:r>
          </a:p>
        </p:txBody>
      </p:sp>
      <p:sp>
        <p:nvSpPr>
          <p:cNvPr id="3" name="Content Placeholder 2">
            <a:extLst>
              <a:ext uri="{FF2B5EF4-FFF2-40B4-BE49-F238E27FC236}">
                <a16:creationId xmlns:a16="http://schemas.microsoft.com/office/drawing/2014/main" id="{4F1F8E84-F8FE-4843-A5EA-BEDC8495FF92}"/>
              </a:ext>
            </a:extLst>
          </p:cNvPr>
          <p:cNvSpPr>
            <a:spLocks noGrp="1"/>
          </p:cNvSpPr>
          <p:nvPr>
            <p:ph idx="1"/>
          </p:nvPr>
        </p:nvSpPr>
        <p:spPr>
          <a:xfrm>
            <a:off x="285750" y="1062182"/>
            <a:ext cx="4970859" cy="4798868"/>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203742D-429F-4B03-902F-F6E2D4C3DFAA}"/>
              </a:ext>
            </a:extLst>
          </p:cNvPr>
          <p:cNvSpPr>
            <a:spLocks noGrp="1"/>
          </p:cNvSpPr>
          <p:nvPr>
            <p:ph type="body" sz="half" idx="2"/>
          </p:nvPr>
        </p:nvSpPr>
        <p:spPr>
          <a:xfrm>
            <a:off x="5429250" y="2338252"/>
            <a:ext cx="3429000" cy="3530737"/>
          </a:xfrm>
          <a:prstGeom prst="rect">
            <a:avLst/>
          </a:prstGeom>
        </p:spPr>
        <p:txBody>
          <a:bodyPr>
            <a:normAutofit/>
          </a:bodyPr>
          <a:lstStyle>
            <a:lvl1pPr marL="0" indent="0">
              <a:lnSpc>
                <a:spcPct val="100000"/>
              </a:lnSpc>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32B27B95-A5FF-4A64-A12E-A5C4F3B0C0C4}"/>
              </a:ext>
            </a:extLst>
          </p:cNvPr>
          <p:cNvSpPr>
            <a:spLocks noGrp="1"/>
          </p:cNvSpPr>
          <p:nvPr>
            <p:ph type="dt" sz="half" idx="10"/>
          </p:nvPr>
        </p:nvSpPr>
        <p:spPr>
          <a:xfrm>
            <a:off x="628650" y="6356351"/>
            <a:ext cx="2057400" cy="365125"/>
          </a:xfrm>
          <a:prstGeom prst="rect">
            <a:avLst/>
          </a:prstGeom>
        </p:spPr>
        <p:txBody>
          <a:bodyPr/>
          <a:lstStyle/>
          <a:p>
            <a:fld id="{5C013549-0D37-432B-BBDA-82FEA80AFA5A}" type="datetimeFigureOut">
              <a:rPr lang="en-US" smtClean="0"/>
              <a:t>10/1/2024</a:t>
            </a:fld>
            <a:endParaRPr lang="en-US"/>
          </a:p>
        </p:txBody>
      </p:sp>
      <p:sp>
        <p:nvSpPr>
          <p:cNvPr id="6" name="Footer Placeholder 5">
            <a:extLst>
              <a:ext uri="{FF2B5EF4-FFF2-40B4-BE49-F238E27FC236}">
                <a16:creationId xmlns:a16="http://schemas.microsoft.com/office/drawing/2014/main" id="{3287EB25-D91C-4A20-B23F-FB1F02CA7FC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7D657A-734B-4DF8-8B92-51597C578723}"/>
              </a:ext>
            </a:extLst>
          </p:cNvPr>
          <p:cNvSpPr>
            <a:spLocks noGrp="1"/>
          </p:cNvSpPr>
          <p:nvPr>
            <p:ph type="sldNum" sz="quarter" idx="12"/>
          </p:nvPr>
        </p:nvSpPr>
        <p:spPr>
          <a:xfrm>
            <a:off x="6457950" y="6356351"/>
            <a:ext cx="2057400" cy="365125"/>
          </a:xfrm>
          <a:prstGeom prst="rect">
            <a:avLst/>
          </a:prstGeom>
        </p:spPr>
        <p:txBody>
          <a:bodyPr/>
          <a:lstStyle/>
          <a:p>
            <a:fld id="{2A6A916F-50ED-4486-899D-2F22482F1A6C}" type="slidenum">
              <a:rPr lang="en-US" smtClean="0"/>
              <a:t>‹#›</a:t>
            </a:fld>
            <a:endParaRPr lang="en-US"/>
          </a:p>
        </p:txBody>
      </p:sp>
      <p:sp>
        <p:nvSpPr>
          <p:cNvPr id="11" name="Google Shape;25;p4">
            <a:extLst>
              <a:ext uri="{FF2B5EF4-FFF2-40B4-BE49-F238E27FC236}">
                <a16:creationId xmlns:a16="http://schemas.microsoft.com/office/drawing/2014/main" id="{0BA013E3-22D0-4D24-8BFD-C85AF3D07B02}"/>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3" name="Google Shape;26;p4">
            <a:extLst>
              <a:ext uri="{FF2B5EF4-FFF2-40B4-BE49-F238E27FC236}">
                <a16:creationId xmlns:a16="http://schemas.microsoft.com/office/drawing/2014/main" id="{C7100DFC-727B-48F2-AC5B-35DFA5B8F186}"/>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cxnSp>
        <p:nvCxnSpPr>
          <p:cNvPr id="16" name="Straight Connector 15">
            <a:extLst>
              <a:ext uri="{FF2B5EF4-FFF2-40B4-BE49-F238E27FC236}">
                <a16:creationId xmlns:a16="http://schemas.microsoft.com/office/drawing/2014/main" id="{646E4F82-DE88-4C12-B4A2-E98197E959F5}"/>
              </a:ext>
            </a:extLst>
          </p:cNvPr>
          <p:cNvCxnSpPr>
            <a:cxnSpLocks/>
          </p:cNvCxnSpPr>
          <p:nvPr userDrawn="1"/>
        </p:nvCxnSpPr>
        <p:spPr>
          <a:xfrm>
            <a:off x="5604112" y="2134186"/>
            <a:ext cx="1714500" cy="0"/>
          </a:xfrm>
          <a:prstGeom prst="line">
            <a:avLst/>
          </a:prstGeom>
        </p:spPr>
        <p:style>
          <a:lnRef idx="1">
            <a:schemeClr val="accent5"/>
          </a:lnRef>
          <a:fillRef idx="0">
            <a:schemeClr val="accent5"/>
          </a:fillRef>
          <a:effectRef idx="0">
            <a:schemeClr val="accent5"/>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73226655-6B93-4BD7-A550-13FF3E4E063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162833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7D3A-6BAC-4EE6-BB5E-F78C0DE647D1}"/>
              </a:ext>
            </a:extLst>
          </p:cNvPr>
          <p:cNvSpPr>
            <a:spLocks noGrp="1"/>
          </p:cNvSpPr>
          <p:nvPr>
            <p:ph type="title"/>
          </p:nvPr>
        </p:nvSpPr>
        <p:spPr>
          <a:xfrm>
            <a:off x="285750" y="1356261"/>
            <a:ext cx="8572500" cy="2735521"/>
          </a:xfrm>
        </p:spPr>
        <p:txBody>
          <a:bodyPr>
            <a:noAutofit/>
          </a:bodyPr>
          <a:lstStyle>
            <a:lvl1pPr algn="ctr">
              <a:defRPr sz="7200"/>
            </a:lvl1pPr>
          </a:lstStyle>
          <a:p>
            <a:r>
              <a:rPr lang="en-US" dirty="0"/>
              <a:t>Click to edit Master title style</a:t>
            </a:r>
          </a:p>
        </p:txBody>
      </p:sp>
      <p:sp>
        <p:nvSpPr>
          <p:cNvPr id="3" name="Date Placeholder 2">
            <a:extLst>
              <a:ext uri="{FF2B5EF4-FFF2-40B4-BE49-F238E27FC236}">
                <a16:creationId xmlns:a16="http://schemas.microsoft.com/office/drawing/2014/main" id="{CFDB1E52-E741-447F-8A77-6823DD11F58A}"/>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54502BA6-B15B-467C-ABAD-C371690E50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4B7A45-42BD-46E3-B8FB-F9AFE5BDB4B6}"/>
              </a:ext>
            </a:extLst>
          </p:cNvPr>
          <p:cNvSpPr>
            <a:spLocks noGrp="1"/>
          </p:cNvSpPr>
          <p:nvPr>
            <p:ph type="sldNum" sz="quarter" idx="12"/>
          </p:nvPr>
        </p:nvSpPr>
        <p:spPr/>
        <p:txBody>
          <a:bodyPr/>
          <a:lstStyle/>
          <a:p>
            <a:fld id="{2A6A916F-50ED-4486-899D-2F22482F1A6C}" type="slidenum">
              <a:rPr lang="en-US" smtClean="0"/>
              <a:t>‹#›</a:t>
            </a:fld>
            <a:endParaRPr lang="en-US"/>
          </a:p>
        </p:txBody>
      </p:sp>
      <p:sp>
        <p:nvSpPr>
          <p:cNvPr id="7" name="Google Shape;25;p4">
            <a:extLst>
              <a:ext uri="{FF2B5EF4-FFF2-40B4-BE49-F238E27FC236}">
                <a16:creationId xmlns:a16="http://schemas.microsoft.com/office/drawing/2014/main" id="{ECBBBD2D-7A88-4C87-A3E7-09B81F52F725}"/>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9" name="Google Shape;26;p4">
            <a:extLst>
              <a:ext uri="{FF2B5EF4-FFF2-40B4-BE49-F238E27FC236}">
                <a16:creationId xmlns:a16="http://schemas.microsoft.com/office/drawing/2014/main" id="{DE611D61-2EC2-4BC1-9343-9A7F72056B30}"/>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
        <p:nvSpPr>
          <p:cNvPr id="10" name="Subtitle 2">
            <a:extLst>
              <a:ext uri="{FF2B5EF4-FFF2-40B4-BE49-F238E27FC236}">
                <a16:creationId xmlns:a16="http://schemas.microsoft.com/office/drawing/2014/main" id="{79A15F8B-A26C-4C52-8E35-A9D949ABE2F3}"/>
              </a:ext>
            </a:extLst>
          </p:cNvPr>
          <p:cNvSpPr>
            <a:spLocks noGrp="1"/>
          </p:cNvSpPr>
          <p:nvPr>
            <p:ph type="subTitle" idx="1"/>
          </p:nvPr>
        </p:nvSpPr>
        <p:spPr>
          <a:xfrm>
            <a:off x="285750" y="4372496"/>
            <a:ext cx="8572500" cy="1565201"/>
          </a:xfrm>
          <a:prstGeom prst="rect">
            <a:avLst/>
          </a:prstGeom>
        </p:spPr>
        <p:txBody>
          <a:bodyPr anchor="ctr"/>
          <a:lstStyle>
            <a:lvl1pPr marL="0" indent="0" algn="ctr">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Parallelogram 11">
            <a:extLst>
              <a:ext uri="{FF2B5EF4-FFF2-40B4-BE49-F238E27FC236}">
                <a16:creationId xmlns:a16="http://schemas.microsoft.com/office/drawing/2014/main" id="{84D38FC2-0968-4CC5-BBCF-2015FDC81E78}"/>
              </a:ext>
            </a:extLst>
          </p:cNvPr>
          <p:cNvSpPr/>
          <p:nvPr userDrawn="1"/>
        </p:nvSpPr>
        <p:spPr>
          <a:xfrm flipV="1">
            <a:off x="2857500" y="4209668"/>
            <a:ext cx="3429000"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 name="Picture 5" descr="A close up of a sign&#10;&#10;Description automatically generated">
            <a:extLst>
              <a:ext uri="{FF2B5EF4-FFF2-40B4-BE49-F238E27FC236}">
                <a16:creationId xmlns:a16="http://schemas.microsoft.com/office/drawing/2014/main" id="{89422532-7A1B-45E6-BEB6-CB90E78DDBF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305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5AAE1-A1A0-46E3-90A3-CEBF4142CB56}"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2664441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F200FF-50A7-42C9-8415-81292F90BD59}"/>
              </a:ext>
            </a:extLst>
          </p:cNvPr>
          <p:cNvSpPr/>
          <p:nvPr userDrawn="1"/>
        </p:nvSpPr>
        <p:spPr>
          <a:xfrm>
            <a:off x="4572000" y="-13100"/>
            <a:ext cx="4572001" cy="687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a:extLst>
              <a:ext uri="{FF2B5EF4-FFF2-40B4-BE49-F238E27FC236}">
                <a16:creationId xmlns:a16="http://schemas.microsoft.com/office/drawing/2014/main" id="{C16A3FF1-7647-4710-8629-0DF191C0E1AA}"/>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3C4B9389-C549-4EAA-AEC4-456A68C229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D5947-BC67-4ADC-A4A5-971AA2248B8E}"/>
              </a:ext>
            </a:extLst>
          </p:cNvPr>
          <p:cNvSpPr>
            <a:spLocks noGrp="1"/>
          </p:cNvSpPr>
          <p:nvPr>
            <p:ph type="sldNum" sz="quarter" idx="12"/>
          </p:nvPr>
        </p:nvSpPr>
        <p:spPr/>
        <p:txBody>
          <a:bodyPr/>
          <a:lstStyle/>
          <a:p>
            <a:fld id="{2A6A916F-50ED-4486-899D-2F22482F1A6C}" type="slidenum">
              <a:rPr lang="en-US" smtClean="0"/>
              <a:t>‹#›</a:t>
            </a:fld>
            <a:endParaRPr lang="en-US"/>
          </a:p>
        </p:txBody>
      </p:sp>
      <p:sp>
        <p:nvSpPr>
          <p:cNvPr id="6" name="Google Shape;25;p4">
            <a:extLst>
              <a:ext uri="{FF2B5EF4-FFF2-40B4-BE49-F238E27FC236}">
                <a16:creationId xmlns:a16="http://schemas.microsoft.com/office/drawing/2014/main" id="{E8233C6C-0278-4E09-87A1-38322A05DF4C}"/>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7" name="Google Shape;26;p4">
            <a:extLst>
              <a:ext uri="{FF2B5EF4-FFF2-40B4-BE49-F238E27FC236}">
                <a16:creationId xmlns:a16="http://schemas.microsoft.com/office/drawing/2014/main" id="{6D3BD724-09AA-467F-9E16-7B7CC29A07C4}"/>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sp>
        <p:nvSpPr>
          <p:cNvPr id="13" name="Title 1">
            <a:extLst>
              <a:ext uri="{FF2B5EF4-FFF2-40B4-BE49-F238E27FC236}">
                <a16:creationId xmlns:a16="http://schemas.microsoft.com/office/drawing/2014/main" id="{4102BAF3-1F3C-400A-9DE7-E74CD00328F2}"/>
              </a:ext>
            </a:extLst>
          </p:cNvPr>
          <p:cNvSpPr>
            <a:spLocks noGrp="1"/>
          </p:cNvSpPr>
          <p:nvPr>
            <p:ph type="ctrTitle"/>
          </p:nvPr>
        </p:nvSpPr>
        <p:spPr>
          <a:xfrm>
            <a:off x="228081" y="1356261"/>
            <a:ext cx="4115839" cy="2208579"/>
          </a:xfrm>
          <a:prstGeom prst="rect">
            <a:avLst/>
          </a:prstGeom>
        </p:spPr>
        <p:txBody>
          <a:bodyPr anchor="ctr">
            <a:normAutofit/>
          </a:bodyPr>
          <a:lstStyle>
            <a:lvl1pPr algn="ctr">
              <a:defRPr sz="4050" b="1">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F6A407CF-1352-4BCC-9962-B936DF4698B6}"/>
              </a:ext>
            </a:extLst>
          </p:cNvPr>
          <p:cNvSpPr>
            <a:spLocks noGrp="1"/>
          </p:cNvSpPr>
          <p:nvPr>
            <p:ph type="subTitle" idx="1"/>
          </p:nvPr>
        </p:nvSpPr>
        <p:spPr>
          <a:xfrm>
            <a:off x="228081" y="3839160"/>
            <a:ext cx="4115839" cy="1709561"/>
          </a:xfrm>
          <a:prstGeom prst="rect">
            <a:avLst/>
          </a:prstGeom>
        </p:spPr>
        <p:txBody>
          <a:bodyPr anchor="ctr"/>
          <a:lstStyle>
            <a:lvl1pPr marL="0" indent="0" algn="ctr">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5" name="Parallelogram 14">
            <a:extLst>
              <a:ext uri="{FF2B5EF4-FFF2-40B4-BE49-F238E27FC236}">
                <a16:creationId xmlns:a16="http://schemas.microsoft.com/office/drawing/2014/main" id="{0E847549-FAD3-4A98-AAA3-1A69CC10D38C}"/>
              </a:ext>
            </a:extLst>
          </p:cNvPr>
          <p:cNvSpPr/>
          <p:nvPr userDrawn="1"/>
        </p:nvSpPr>
        <p:spPr>
          <a:xfrm flipV="1">
            <a:off x="1257299" y="3656279"/>
            <a:ext cx="2057400"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6" name="Content Placeholder 2">
            <a:extLst>
              <a:ext uri="{FF2B5EF4-FFF2-40B4-BE49-F238E27FC236}">
                <a16:creationId xmlns:a16="http://schemas.microsoft.com/office/drawing/2014/main" id="{F0ABF343-D01C-41AD-9E6F-4F9BC34FFECD}"/>
              </a:ext>
            </a:extLst>
          </p:cNvPr>
          <p:cNvSpPr>
            <a:spLocks noGrp="1"/>
          </p:cNvSpPr>
          <p:nvPr>
            <p:ph idx="13"/>
          </p:nvPr>
        </p:nvSpPr>
        <p:spPr>
          <a:xfrm>
            <a:off x="4857748" y="987426"/>
            <a:ext cx="4000502"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close up of a sign&#10;&#10;Description automatically generated">
            <a:extLst>
              <a:ext uri="{FF2B5EF4-FFF2-40B4-BE49-F238E27FC236}">
                <a16:creationId xmlns:a16="http://schemas.microsoft.com/office/drawing/2014/main" id="{81BA83B7-8DC9-4EBF-9234-3BFF7845BAF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96022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022001-E9FE-49A9-9ED2-0336C01B8640}"/>
              </a:ext>
            </a:extLst>
          </p:cNvPr>
          <p:cNvSpPr>
            <a:spLocks noGrp="1"/>
          </p:cNvSpPr>
          <p:nvPr>
            <p:ph type="dt" sz="half" idx="10"/>
          </p:nvPr>
        </p:nvSpPr>
        <p:spPr>
          <a:xfrm>
            <a:off x="628650" y="6356351"/>
            <a:ext cx="2057400" cy="365125"/>
          </a:xfrm>
          <a:prstGeom prst="rect">
            <a:avLst/>
          </a:prstGeom>
        </p:spPr>
        <p:txBody>
          <a:bodyPr/>
          <a:lstStyle/>
          <a:p>
            <a:fld id="{5C013549-0D37-432B-BBDA-82FEA80AFA5A}" type="datetimeFigureOut">
              <a:rPr lang="en-US" smtClean="0"/>
              <a:t>10/1/2024</a:t>
            </a:fld>
            <a:endParaRPr lang="en-US"/>
          </a:p>
        </p:txBody>
      </p:sp>
      <p:sp>
        <p:nvSpPr>
          <p:cNvPr id="3" name="Footer Placeholder 2">
            <a:extLst>
              <a:ext uri="{FF2B5EF4-FFF2-40B4-BE49-F238E27FC236}">
                <a16:creationId xmlns:a16="http://schemas.microsoft.com/office/drawing/2014/main" id="{0A2EC9E2-6F14-412B-8E70-79ADE14BF2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EAB9091-A7EA-478C-8749-38A65CA6558A}"/>
              </a:ext>
            </a:extLst>
          </p:cNvPr>
          <p:cNvSpPr>
            <a:spLocks noGrp="1"/>
          </p:cNvSpPr>
          <p:nvPr>
            <p:ph type="sldNum" sz="quarter" idx="12"/>
          </p:nvPr>
        </p:nvSpPr>
        <p:spPr>
          <a:xfrm>
            <a:off x="6457950" y="6356351"/>
            <a:ext cx="2057400" cy="365125"/>
          </a:xfrm>
          <a:prstGeom prst="rect">
            <a:avLst/>
          </a:prstGeom>
        </p:spPr>
        <p:txBody>
          <a:bodyPr/>
          <a:lstStyle/>
          <a:p>
            <a:fld id="{2A6A916F-50ED-4486-899D-2F22482F1A6C}" type="slidenum">
              <a:rPr lang="en-US" smtClean="0"/>
              <a:t>‹#›</a:t>
            </a:fld>
            <a:endParaRPr lang="en-US"/>
          </a:p>
        </p:txBody>
      </p:sp>
      <p:sp>
        <p:nvSpPr>
          <p:cNvPr id="6" name="Google Shape;25;p4">
            <a:extLst>
              <a:ext uri="{FF2B5EF4-FFF2-40B4-BE49-F238E27FC236}">
                <a16:creationId xmlns:a16="http://schemas.microsoft.com/office/drawing/2014/main" id="{C527F446-2155-4D5A-AF1A-AD7571D6E15D}"/>
              </a:ext>
            </a:extLst>
          </p:cNvPr>
          <p:cNvSpPr/>
          <p:nvPr userDrawn="1"/>
        </p:nvSpPr>
        <p:spPr>
          <a:xfrm>
            <a:off x="0" y="-13100"/>
            <a:ext cx="9144000" cy="12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8" name="Google Shape;26;p4">
            <a:extLst>
              <a:ext uri="{FF2B5EF4-FFF2-40B4-BE49-F238E27FC236}">
                <a16:creationId xmlns:a16="http://schemas.microsoft.com/office/drawing/2014/main" id="{C589BF7A-DD6D-4C6E-92F8-5500BE498B02}"/>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8007925" y="365126"/>
            <a:ext cx="850325" cy="991135"/>
          </a:xfrm>
          <a:prstGeom prst="rect">
            <a:avLst/>
          </a:prstGeom>
          <a:noFill/>
          <a:ln>
            <a:noFill/>
          </a:ln>
        </p:spPr>
      </p:pic>
      <p:pic>
        <p:nvPicPr>
          <p:cNvPr id="5" name="Picture 4" descr="A close up of a sign&#10;&#10;Description automatically generated">
            <a:extLst>
              <a:ext uri="{FF2B5EF4-FFF2-40B4-BE49-F238E27FC236}">
                <a16:creationId xmlns:a16="http://schemas.microsoft.com/office/drawing/2014/main" id="{20919FBB-C2C0-4F37-A1F5-75268C28927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5681"/>
          <a:stretch/>
        </p:blipFill>
        <p:spPr>
          <a:xfrm>
            <a:off x="114241" y="6408626"/>
            <a:ext cx="375617" cy="331808"/>
          </a:xfrm>
          <a:prstGeom prst="rect">
            <a:avLst/>
          </a:prstGeom>
        </p:spPr>
      </p:pic>
    </p:spTree>
    <p:extLst>
      <p:ext uri="{BB962C8B-B14F-4D97-AF65-F5344CB8AC3E}">
        <p14:creationId xmlns:p14="http://schemas.microsoft.com/office/powerpoint/2010/main" val="96460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E879FA1-CE8A-8017-04FF-07AE9DB0075D}"/>
              </a:ext>
            </a:extLst>
          </p:cNvPr>
          <p:cNvSpPr>
            <a:spLocks noGrp="1"/>
          </p:cNvSpPr>
          <p:nvPr>
            <p:ph type="dt" sz="half" idx="10"/>
          </p:nvPr>
        </p:nvSpPr>
        <p:spPr/>
        <p:txBody>
          <a:bodyPr/>
          <a:lstStyle/>
          <a:p>
            <a:fld id="{5C013549-0D37-432B-BBDA-82FEA80AFA5A}" type="datetimeFigureOut">
              <a:rPr lang="en-US" smtClean="0"/>
              <a:t>10/1/2024</a:t>
            </a:fld>
            <a:endParaRPr lang="en-US"/>
          </a:p>
        </p:txBody>
      </p:sp>
      <p:sp>
        <p:nvSpPr>
          <p:cNvPr id="4" name="Footer Placeholder 3">
            <a:extLst>
              <a:ext uri="{FF2B5EF4-FFF2-40B4-BE49-F238E27FC236}">
                <a16:creationId xmlns:a16="http://schemas.microsoft.com/office/drawing/2014/main" id="{50435D81-F0EC-9712-FA1B-808AA568F4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4BD498-6A6D-421B-C306-B2562EBC0B74}"/>
              </a:ext>
            </a:extLst>
          </p:cNvPr>
          <p:cNvSpPr>
            <a:spLocks noGrp="1"/>
          </p:cNvSpPr>
          <p:nvPr>
            <p:ph type="sldNum" sz="quarter" idx="12"/>
          </p:nvPr>
        </p:nvSpPr>
        <p:spPr>
          <a:xfrm>
            <a:off x="6530139" y="6356351"/>
            <a:ext cx="2057400" cy="365125"/>
          </a:xfrm>
        </p:spPr>
        <p:txBody>
          <a:bodyPr/>
          <a:lstStyle/>
          <a:p>
            <a:fld id="{2A6A916F-50ED-4486-899D-2F22482F1A6C}" type="slidenum">
              <a:rPr lang="en-US" smtClean="0"/>
              <a:t>‹#›</a:t>
            </a:fld>
            <a:endParaRPr lang="en-US"/>
          </a:p>
        </p:txBody>
      </p:sp>
      <p:pic>
        <p:nvPicPr>
          <p:cNvPr id="10" name="Picture 9" descr="A close-up of people's hands&#10;&#10;Description automatically generated with medium confidence">
            <a:extLst>
              <a:ext uri="{FF2B5EF4-FFF2-40B4-BE49-F238E27FC236}">
                <a16:creationId xmlns:a16="http://schemas.microsoft.com/office/drawing/2014/main" id="{2AD4A113-CB1F-8ECC-6C65-17FAC87CBC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60"/>
          <a:stretch/>
        </p:blipFill>
        <p:spPr>
          <a:xfrm>
            <a:off x="-1" y="-17906"/>
            <a:ext cx="4572001" cy="6905054"/>
          </a:xfrm>
          <a:prstGeom prst="rect">
            <a:avLst/>
          </a:prstGeom>
        </p:spPr>
      </p:pic>
      <p:sp>
        <p:nvSpPr>
          <p:cNvPr id="8" name="Rectangle 7">
            <a:extLst>
              <a:ext uri="{FF2B5EF4-FFF2-40B4-BE49-F238E27FC236}">
                <a16:creationId xmlns:a16="http://schemas.microsoft.com/office/drawing/2014/main" id="{E1F5B41F-872A-5C45-75A5-69FDBDBA3B84}"/>
              </a:ext>
            </a:extLst>
          </p:cNvPr>
          <p:cNvSpPr/>
          <p:nvPr userDrawn="1"/>
        </p:nvSpPr>
        <p:spPr>
          <a:xfrm>
            <a:off x="-1" y="-843"/>
            <a:ext cx="4572001" cy="6905054"/>
          </a:xfrm>
          <a:prstGeom prst="rect">
            <a:avLst/>
          </a:prstGeom>
          <a:solidFill>
            <a:schemeClr val="accent1">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8B48476E-8565-9F60-839A-8A976139641B}"/>
              </a:ext>
            </a:extLst>
          </p:cNvPr>
          <p:cNvSpPr>
            <a:spLocks noGrp="1"/>
          </p:cNvSpPr>
          <p:nvPr>
            <p:ph type="title"/>
          </p:nvPr>
        </p:nvSpPr>
        <p:spPr>
          <a:xfrm>
            <a:off x="192506" y="385135"/>
            <a:ext cx="4189245" cy="4752081"/>
          </a:xfrm>
        </p:spPr>
        <p:txBody>
          <a:bodyPr anchor="b">
            <a:normAutofit/>
          </a:bodyPr>
          <a:lstStyle>
            <a:lvl1pPr>
              <a:defRPr sz="3600">
                <a:solidFill>
                  <a:schemeClr val="bg1"/>
                </a:solidFill>
              </a:defRPr>
            </a:lvl1pPr>
          </a:lstStyle>
          <a:p>
            <a:endParaRPr lang="en-US"/>
          </a:p>
        </p:txBody>
      </p:sp>
      <p:sp>
        <p:nvSpPr>
          <p:cNvPr id="13" name="Parallelogram 12">
            <a:extLst>
              <a:ext uri="{FF2B5EF4-FFF2-40B4-BE49-F238E27FC236}">
                <a16:creationId xmlns:a16="http://schemas.microsoft.com/office/drawing/2014/main" id="{EAA9F989-979C-9F68-064D-FD65562D7E5C}"/>
              </a:ext>
            </a:extLst>
          </p:cNvPr>
          <p:cNvSpPr/>
          <p:nvPr userDrawn="1"/>
        </p:nvSpPr>
        <p:spPr>
          <a:xfrm flipV="1">
            <a:off x="192506" y="5393182"/>
            <a:ext cx="4189245" cy="10190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Google Shape;15;p2">
            <a:extLst>
              <a:ext uri="{FF2B5EF4-FFF2-40B4-BE49-F238E27FC236}">
                <a16:creationId xmlns:a16="http://schemas.microsoft.com/office/drawing/2014/main" id="{EBB103FF-485F-E321-7CB3-6561F64C6F69}"/>
              </a:ext>
            </a:extLst>
          </p:cNvPr>
          <p:cNvPicPr preferRelativeResize="0"/>
          <p:nvPr userDrawn="1"/>
        </p:nvPicPr>
        <p:blipFill>
          <a:blip r:embed="rId3" cstate="print">
            <a:alphaModFix/>
            <a:extLst>
              <a:ext uri="{28A0092B-C50C-407E-A947-70E740481C1C}">
                <a14:useLocalDpi xmlns:a14="http://schemas.microsoft.com/office/drawing/2010/main"/>
              </a:ext>
            </a:extLst>
          </a:blip>
          <a:stretch>
            <a:fillRect/>
          </a:stretch>
        </p:blipFill>
        <p:spPr>
          <a:xfrm>
            <a:off x="189498" y="5970259"/>
            <a:ext cx="2496553" cy="568653"/>
          </a:xfrm>
          <a:prstGeom prst="rect">
            <a:avLst/>
          </a:prstGeom>
          <a:noFill/>
          <a:ln>
            <a:noFill/>
          </a:ln>
        </p:spPr>
      </p:pic>
      <p:sp>
        <p:nvSpPr>
          <p:cNvPr id="16" name="Picture Placeholder 20">
            <a:extLst>
              <a:ext uri="{FF2B5EF4-FFF2-40B4-BE49-F238E27FC236}">
                <a16:creationId xmlns:a16="http://schemas.microsoft.com/office/drawing/2014/main" id="{59BEE943-EE2E-B257-6DA3-4F9C2663E42D}"/>
              </a:ext>
            </a:extLst>
          </p:cNvPr>
          <p:cNvSpPr>
            <a:spLocks noGrp="1"/>
          </p:cNvSpPr>
          <p:nvPr>
            <p:ph type="pic" sz="quarter" idx="15"/>
          </p:nvPr>
        </p:nvSpPr>
        <p:spPr>
          <a:xfrm>
            <a:off x="7500389" y="385135"/>
            <a:ext cx="1357313" cy="1833563"/>
          </a:xfrm>
        </p:spPr>
        <p:txBody>
          <a:bodyPr/>
          <a:lstStyle/>
          <a:p>
            <a:endParaRPr lang="en-US"/>
          </a:p>
        </p:txBody>
      </p:sp>
      <p:sp>
        <p:nvSpPr>
          <p:cNvPr id="17" name="Text Placeholder 22">
            <a:extLst>
              <a:ext uri="{FF2B5EF4-FFF2-40B4-BE49-F238E27FC236}">
                <a16:creationId xmlns:a16="http://schemas.microsoft.com/office/drawing/2014/main" id="{3830E6A1-C9B8-8CD4-094F-11D823D9604C}"/>
              </a:ext>
            </a:extLst>
          </p:cNvPr>
          <p:cNvSpPr>
            <a:spLocks noGrp="1"/>
          </p:cNvSpPr>
          <p:nvPr>
            <p:ph type="body" sz="quarter" idx="17"/>
          </p:nvPr>
        </p:nvSpPr>
        <p:spPr>
          <a:xfrm>
            <a:off x="4740358" y="385135"/>
            <a:ext cx="2589611" cy="1833563"/>
          </a:xfrm>
        </p:spPr>
        <p:txBody>
          <a:bodyPr anchor="ctr">
            <a:no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0">
            <a:extLst>
              <a:ext uri="{FF2B5EF4-FFF2-40B4-BE49-F238E27FC236}">
                <a16:creationId xmlns:a16="http://schemas.microsoft.com/office/drawing/2014/main" id="{2902B8CE-34A9-7BC2-A387-DB3D30D7D61C}"/>
              </a:ext>
            </a:extLst>
          </p:cNvPr>
          <p:cNvSpPr>
            <a:spLocks noGrp="1"/>
          </p:cNvSpPr>
          <p:nvPr>
            <p:ph type="pic" sz="quarter" idx="18"/>
          </p:nvPr>
        </p:nvSpPr>
        <p:spPr>
          <a:xfrm>
            <a:off x="7500389" y="2444407"/>
            <a:ext cx="1357313" cy="1833563"/>
          </a:xfrm>
        </p:spPr>
        <p:txBody>
          <a:bodyPr/>
          <a:lstStyle/>
          <a:p>
            <a:endParaRPr lang="en-US"/>
          </a:p>
        </p:txBody>
      </p:sp>
      <p:sp>
        <p:nvSpPr>
          <p:cNvPr id="19" name="Text Placeholder 22">
            <a:extLst>
              <a:ext uri="{FF2B5EF4-FFF2-40B4-BE49-F238E27FC236}">
                <a16:creationId xmlns:a16="http://schemas.microsoft.com/office/drawing/2014/main" id="{7352281F-CE9C-F7C8-8830-B84C078A2217}"/>
              </a:ext>
            </a:extLst>
          </p:cNvPr>
          <p:cNvSpPr>
            <a:spLocks noGrp="1"/>
          </p:cNvSpPr>
          <p:nvPr>
            <p:ph type="body" sz="quarter" idx="19"/>
          </p:nvPr>
        </p:nvSpPr>
        <p:spPr>
          <a:xfrm>
            <a:off x="4740358" y="2447597"/>
            <a:ext cx="2589611" cy="1833563"/>
          </a:xfrm>
        </p:spPr>
        <p:txBody>
          <a:bodyPr anchor="ctr">
            <a:no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2">
            <a:extLst>
              <a:ext uri="{FF2B5EF4-FFF2-40B4-BE49-F238E27FC236}">
                <a16:creationId xmlns:a16="http://schemas.microsoft.com/office/drawing/2014/main" id="{87171814-4485-EFDA-A221-57D29ADC42F0}"/>
              </a:ext>
            </a:extLst>
          </p:cNvPr>
          <p:cNvSpPr>
            <a:spLocks noGrp="1"/>
          </p:cNvSpPr>
          <p:nvPr>
            <p:ph type="body" sz="quarter" idx="16"/>
          </p:nvPr>
        </p:nvSpPr>
        <p:spPr>
          <a:xfrm>
            <a:off x="4796840" y="4719933"/>
            <a:ext cx="4117344" cy="1833563"/>
          </a:xfrm>
          <a:prstGeom prst="roundRect">
            <a:avLst/>
          </a:prstGeom>
          <a:solidFill>
            <a:schemeClr val="bg2"/>
          </a:solidFill>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553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15AAE1-A1A0-46E3-90A3-CEBF4142CB56}"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337078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15AAE1-A1A0-46E3-90A3-CEBF4142CB56}"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346814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15AAE1-A1A0-46E3-90A3-CEBF4142CB56}"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381473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5AAE1-A1A0-46E3-90A3-CEBF4142CB56}"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208602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5AAE1-A1A0-46E3-90A3-CEBF4142CB56}"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351850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5AAE1-A1A0-46E3-90A3-CEBF4142CB56}"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270246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5AAE1-A1A0-46E3-90A3-CEBF4142CB56}" type="datetimeFigureOut">
              <a:rPr lang="en-US" smtClean="0"/>
              <a:t>10/1/2024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E8349-AC8E-4737-BEA3-94621D256404}" type="slidenum">
              <a:rPr lang="en-US" smtClean="0"/>
              <a:t>‹#›</a:t>
            </a:fld>
            <a:endParaRPr lang="en-US"/>
          </a:p>
        </p:txBody>
      </p:sp>
    </p:spTree>
    <p:extLst>
      <p:ext uri="{BB962C8B-B14F-4D97-AF65-F5344CB8AC3E}">
        <p14:creationId xmlns:p14="http://schemas.microsoft.com/office/powerpoint/2010/main" val="2796867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A2CBF-E4FB-4100-B28B-96FB19000E9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E0330DB-D2DF-4ED3-BCCC-2B48EAF399C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2E50F2-EBCA-4D57-9695-AA5694B0FE5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013549-0D37-432B-BBDA-82FEA80AFA5A}" type="datetimeFigureOut">
              <a:rPr lang="en-US" smtClean="0"/>
              <a:t>10/1/2024</a:t>
            </a:fld>
            <a:endParaRPr lang="en-US"/>
          </a:p>
        </p:txBody>
      </p:sp>
      <p:sp>
        <p:nvSpPr>
          <p:cNvPr id="5" name="Footer Placeholder 4">
            <a:extLst>
              <a:ext uri="{FF2B5EF4-FFF2-40B4-BE49-F238E27FC236}">
                <a16:creationId xmlns:a16="http://schemas.microsoft.com/office/drawing/2014/main" id="{9F368844-34EF-4147-A9EE-A05E7407025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0CE0A1-2D9B-4BB5-8B2B-BA0C1E4B40A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6A916F-50ED-4486-899D-2F22482F1A6C}" type="slidenum">
              <a:rPr lang="en-US" smtClean="0"/>
              <a:t>‹#›</a:t>
            </a:fld>
            <a:endParaRPr lang="en-US"/>
          </a:p>
        </p:txBody>
      </p:sp>
    </p:spTree>
    <p:extLst>
      <p:ext uri="{BB962C8B-B14F-4D97-AF65-F5344CB8AC3E}">
        <p14:creationId xmlns:p14="http://schemas.microsoft.com/office/powerpoint/2010/main" val="3790321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docushare.everett.k12.wa.us/docushare/dsweb/Get/Document-124870/Student%20Intern%20Placement%20Request%20Form2022.pdf" TargetMode="External"/><Relationship Id="rId5" Type="http://schemas.openxmlformats.org/officeDocument/2006/relationships/hyperlink" Target="https://www.everettsd.org/Page/40918" TargetMode="External"/><Relationship Id="rId4" Type="http://schemas.openxmlformats.org/officeDocument/2006/relationships/hyperlink" Target="mailto:druiz@everettsd.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docushare.everett.k12.wa.us/docushare/dsweb/Get/Document-129292/Sec%20504%20Handbook%202024-25.pdf"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25.xml"/><Relationship Id="rId1" Type="http://schemas.openxmlformats.org/officeDocument/2006/relationships/video" Target="https://www.youtube.com/embed/zVHWhLme2NQ?feature=oembed" TargetMode="External"/><Relationship Id="rId6" Type="http://schemas.openxmlformats.org/officeDocument/2006/relationships/diagramQuickStyle" Target="../diagrams/quickStyle2.xml"/><Relationship Id="rId11" Type="http://schemas.openxmlformats.org/officeDocument/2006/relationships/image" Target="../media/image37.jpeg"/><Relationship Id="rId5" Type="http://schemas.openxmlformats.org/officeDocument/2006/relationships/diagramLayout" Target="../diagrams/layout2.xml"/><Relationship Id="rId10" Type="http://schemas.openxmlformats.org/officeDocument/2006/relationships/image" Target="../media/image36.svg"/><Relationship Id="rId4" Type="http://schemas.openxmlformats.org/officeDocument/2006/relationships/diagramData" Target="../diagrams/data2.xml"/><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diagramColors" Target="../diagrams/colors3.xml"/><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diagramQuickStyle" Target="../diagrams/quickStyle3.xml"/><Relationship Id="rId2" Type="http://schemas.openxmlformats.org/officeDocument/2006/relationships/notesSlide" Target="../notesSlides/notesSlide3.xml"/><Relationship Id="rId16" Type="http://schemas.openxmlformats.org/officeDocument/2006/relationships/diagramLayout" Target="../diagrams/layout3.xml"/><Relationship Id="rId20" Type="http://schemas.openxmlformats.org/officeDocument/2006/relationships/image" Target="../media/image50.png"/><Relationship Id="rId1" Type="http://schemas.openxmlformats.org/officeDocument/2006/relationships/slideLayout" Target="../slideLayouts/slideLayout25.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diagramData" Target="../diagrams/data3.xml"/><Relationship Id="rId10" Type="http://schemas.openxmlformats.org/officeDocument/2006/relationships/image" Target="../media/image45.svg"/><Relationship Id="rId19" Type="http://schemas.microsoft.com/office/2007/relationships/diagramDrawing" Target="../diagrams/drawing3.xml"/><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ushare.everett.k12.wa.us/docushare/dsweb/Get/Document-130455/School-Based%20Therapy%20MOU%20List%202024-25.pdf"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57F3FB-B572-1446-AB6F-67970FA4E88E}"/>
              </a:ext>
            </a:extLst>
          </p:cNvPr>
          <p:cNvSpPr/>
          <p:nvPr/>
        </p:nvSpPr>
        <p:spPr>
          <a:xfrm>
            <a:off x="484360" y="2482654"/>
            <a:ext cx="8175279" cy="1892691"/>
          </a:xfrm>
          <a:prstGeom prst="roundRect">
            <a:avLst/>
          </a:prstGeom>
          <a:solidFill>
            <a:schemeClr val="bg1"/>
          </a:solidFill>
          <a:ln>
            <a:noFill/>
          </a:ln>
          <a:effectLst>
            <a:innerShdw blurRad="2159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C974014-F8AE-8F64-5B81-908A58810312}"/>
              </a:ext>
            </a:extLst>
          </p:cNvPr>
          <p:cNvSpPr txBox="1"/>
          <p:nvPr/>
        </p:nvSpPr>
        <p:spPr>
          <a:xfrm>
            <a:off x="2359030" y="2859612"/>
            <a:ext cx="6491336" cy="1138773"/>
          </a:xfrm>
          <a:prstGeom prst="rect">
            <a:avLst/>
          </a:prstGeom>
          <a:noFill/>
        </p:spPr>
        <p:txBody>
          <a:bodyPr wrap="square" rtlCol="0">
            <a:spAutoFit/>
          </a:bodyPr>
          <a:lstStyle/>
          <a:p>
            <a:r>
              <a:rPr lang="en-US" sz="4000" dirty="0">
                <a:solidFill>
                  <a:srgbClr val="01447B"/>
                </a:solidFill>
                <a:latin typeface="Neutra Text TF Alt" panose="02000000000000000000" pitchFamily="2" charset="0"/>
              </a:rPr>
              <a:t>District Counselor Meeting</a:t>
            </a:r>
          </a:p>
          <a:p>
            <a:r>
              <a:rPr lang="en-US" sz="2800" dirty="0">
                <a:solidFill>
                  <a:srgbClr val="E57200"/>
                </a:solidFill>
                <a:latin typeface="Neutra Text TF Light" panose="02000000000000000000" pitchFamily="2" charset="0"/>
              </a:rPr>
              <a:t>September 26, 2024</a:t>
            </a:r>
          </a:p>
        </p:txBody>
      </p:sp>
      <p:pic>
        <p:nvPicPr>
          <p:cNvPr id="7" name="Picture 6">
            <a:extLst>
              <a:ext uri="{FF2B5EF4-FFF2-40B4-BE49-F238E27FC236}">
                <a16:creationId xmlns:a16="http://schemas.microsoft.com/office/drawing/2014/main" id="{A03DB069-9DF1-37C1-2A9C-D8F97C01E6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5087" y="2588984"/>
            <a:ext cx="1733138" cy="1680030"/>
          </a:xfrm>
          <a:prstGeom prst="rect">
            <a:avLst/>
          </a:prstGeom>
        </p:spPr>
      </p:pic>
    </p:spTree>
    <p:extLst>
      <p:ext uri="{BB962C8B-B14F-4D97-AF65-F5344CB8AC3E}">
        <p14:creationId xmlns:p14="http://schemas.microsoft.com/office/powerpoint/2010/main" val="758153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983A8-97D3-C9D4-7F14-E557E0156500}"/>
              </a:ext>
            </a:extLst>
          </p:cNvPr>
          <p:cNvSpPr txBox="1"/>
          <p:nvPr/>
        </p:nvSpPr>
        <p:spPr>
          <a:xfrm>
            <a:off x="105700" y="1263732"/>
            <a:ext cx="4935739" cy="5416868"/>
          </a:xfrm>
          <a:prstGeom prst="rect">
            <a:avLst/>
          </a:prstGeom>
          <a:noFill/>
        </p:spPr>
        <p:txBody>
          <a:bodyPr wrap="square" rtlCol="0">
            <a:spAutoFit/>
          </a:bodyPr>
          <a:lstStyle/>
          <a:p>
            <a:r>
              <a:rPr lang="en-US" sz="2800" b="1" dirty="0"/>
              <a:t>Jenny Muscatell</a:t>
            </a:r>
          </a:p>
          <a:p>
            <a:endParaRPr lang="en-US" dirty="0"/>
          </a:p>
          <a:p>
            <a:r>
              <a:rPr lang="en-US" sz="2000" b="1" dirty="0">
                <a:solidFill>
                  <a:srgbClr val="DB541E"/>
                </a:solidFill>
              </a:rPr>
              <a:t>School</a:t>
            </a:r>
          </a:p>
          <a:p>
            <a:r>
              <a:rPr lang="en-US" sz="2000" b="1" dirty="0">
                <a:solidFill>
                  <a:srgbClr val="154277"/>
                </a:solidFill>
              </a:rPr>
              <a:t>Cedar Wood ES</a:t>
            </a:r>
          </a:p>
          <a:p>
            <a:endParaRPr lang="en-US" sz="2000" dirty="0"/>
          </a:p>
          <a:p>
            <a:r>
              <a:rPr lang="en-US" sz="2000" b="1" dirty="0">
                <a:solidFill>
                  <a:srgbClr val="DB541E"/>
                </a:solidFill>
              </a:rPr>
              <a:t>Birthplace</a:t>
            </a:r>
          </a:p>
          <a:p>
            <a:r>
              <a:rPr lang="en-US" sz="2000" b="1" dirty="0">
                <a:solidFill>
                  <a:srgbClr val="154277"/>
                </a:solidFill>
              </a:rPr>
              <a:t>Seattle, Washington</a:t>
            </a:r>
          </a:p>
          <a:p>
            <a:endParaRPr lang="en-US" sz="2000" dirty="0"/>
          </a:p>
          <a:p>
            <a:r>
              <a:rPr lang="en-US" sz="2000" b="1" dirty="0">
                <a:solidFill>
                  <a:srgbClr val="DB541E"/>
                </a:solidFill>
              </a:rPr>
              <a:t>Interests/Passions</a:t>
            </a:r>
          </a:p>
          <a:p>
            <a:r>
              <a:rPr lang="en-US" sz="2000" b="1" dirty="0">
                <a:solidFill>
                  <a:srgbClr val="154277"/>
                </a:solidFill>
              </a:rPr>
              <a:t>I love traveling, basketball,</a:t>
            </a:r>
          </a:p>
          <a:p>
            <a:r>
              <a:rPr lang="en-US" sz="2000" b="1" dirty="0">
                <a:solidFill>
                  <a:srgbClr val="154277"/>
                </a:solidFill>
              </a:rPr>
              <a:t>Hello Kitty, pink, dogs, and</a:t>
            </a:r>
          </a:p>
          <a:p>
            <a:r>
              <a:rPr lang="en-US" sz="2000" b="1" dirty="0">
                <a:solidFill>
                  <a:srgbClr val="154277"/>
                </a:solidFill>
              </a:rPr>
              <a:t>spending time with family.</a:t>
            </a:r>
          </a:p>
          <a:p>
            <a:endParaRPr lang="en-US" sz="2000" b="1" dirty="0">
              <a:solidFill>
                <a:srgbClr val="154277"/>
              </a:solidFill>
            </a:endParaRPr>
          </a:p>
          <a:p>
            <a:r>
              <a:rPr lang="en-US" sz="2000" b="1" dirty="0">
                <a:solidFill>
                  <a:srgbClr val="DB541E"/>
                </a:solidFill>
              </a:rPr>
              <a:t>Fun Fact</a:t>
            </a:r>
          </a:p>
          <a:p>
            <a:r>
              <a:rPr lang="en-US" sz="2000" b="1" dirty="0">
                <a:solidFill>
                  <a:srgbClr val="154277"/>
                </a:solidFill>
              </a:rPr>
              <a:t>I attended all the way through K-12 in Everett Public Schools!</a:t>
            </a:r>
          </a:p>
          <a:p>
            <a:endParaRPr lang="en-US" sz="2000" b="1" dirty="0">
              <a:solidFill>
                <a:srgbClr val="154277"/>
              </a:solidFill>
            </a:endParaRPr>
          </a:p>
        </p:txBody>
      </p:sp>
      <p:sp>
        <p:nvSpPr>
          <p:cNvPr id="3" name="TextBox 2">
            <a:extLst>
              <a:ext uri="{FF2B5EF4-FFF2-40B4-BE49-F238E27FC236}">
                <a16:creationId xmlns:a16="http://schemas.microsoft.com/office/drawing/2014/main" id="{E267EA36-2DD1-23FC-83EE-0F962CE0B48D}"/>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Our Newest Team Members</a:t>
            </a:r>
          </a:p>
        </p:txBody>
      </p:sp>
      <p:pic>
        <p:nvPicPr>
          <p:cNvPr id="5" name="Picture 4" descr="A collage of a person and a child&#10;&#10;Description automatically generated">
            <a:extLst>
              <a:ext uri="{FF2B5EF4-FFF2-40B4-BE49-F238E27FC236}">
                <a16:creationId xmlns:a16="http://schemas.microsoft.com/office/drawing/2014/main" id="{F63947C4-4F9F-6A7F-7F48-72747992B51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23034" y="1008134"/>
            <a:ext cx="4894668" cy="45144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2272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983A8-97D3-C9D4-7F14-E557E0156500}"/>
              </a:ext>
            </a:extLst>
          </p:cNvPr>
          <p:cNvSpPr txBox="1"/>
          <p:nvPr/>
        </p:nvSpPr>
        <p:spPr>
          <a:xfrm>
            <a:off x="188522" y="988070"/>
            <a:ext cx="4872365" cy="5416868"/>
          </a:xfrm>
          <a:prstGeom prst="rect">
            <a:avLst/>
          </a:prstGeom>
          <a:noFill/>
        </p:spPr>
        <p:txBody>
          <a:bodyPr wrap="square" rtlCol="0">
            <a:spAutoFit/>
          </a:bodyPr>
          <a:lstStyle/>
          <a:p>
            <a:r>
              <a:rPr lang="en-US" sz="2800" b="1" dirty="0"/>
              <a:t>Katie Seaward</a:t>
            </a:r>
          </a:p>
          <a:p>
            <a:endParaRPr lang="en-US" dirty="0"/>
          </a:p>
          <a:p>
            <a:r>
              <a:rPr lang="en-US" sz="2000" b="1" dirty="0">
                <a:solidFill>
                  <a:srgbClr val="DB541E"/>
                </a:solidFill>
              </a:rPr>
              <a:t>School</a:t>
            </a:r>
          </a:p>
          <a:p>
            <a:r>
              <a:rPr lang="en-US" sz="2000" b="1" dirty="0">
                <a:solidFill>
                  <a:srgbClr val="154277"/>
                </a:solidFill>
              </a:rPr>
              <a:t>Silver Lake ES</a:t>
            </a:r>
          </a:p>
          <a:p>
            <a:endParaRPr lang="en-US" sz="2000" dirty="0"/>
          </a:p>
          <a:p>
            <a:r>
              <a:rPr lang="en-US" sz="2000" b="1" dirty="0">
                <a:solidFill>
                  <a:srgbClr val="DB541E"/>
                </a:solidFill>
              </a:rPr>
              <a:t>Birthplace</a:t>
            </a:r>
          </a:p>
          <a:p>
            <a:r>
              <a:rPr lang="en-US" sz="2000" b="1" dirty="0">
                <a:solidFill>
                  <a:srgbClr val="154277"/>
                </a:solidFill>
              </a:rPr>
              <a:t>Mount Vernon, Washington</a:t>
            </a:r>
          </a:p>
          <a:p>
            <a:endParaRPr lang="en-US" sz="2000" dirty="0"/>
          </a:p>
          <a:p>
            <a:r>
              <a:rPr lang="en-US" sz="2000" b="1" dirty="0">
                <a:solidFill>
                  <a:srgbClr val="DB541E"/>
                </a:solidFill>
              </a:rPr>
              <a:t>Interests/Passions</a:t>
            </a:r>
          </a:p>
          <a:p>
            <a:r>
              <a:rPr lang="en-US" sz="2000" b="1" dirty="0">
                <a:solidFill>
                  <a:srgbClr val="154277"/>
                </a:solidFill>
              </a:rPr>
              <a:t>My daughter and I try to take </a:t>
            </a:r>
          </a:p>
          <a:p>
            <a:r>
              <a:rPr lang="en-US" sz="2000" b="1" dirty="0">
                <a:solidFill>
                  <a:srgbClr val="154277"/>
                </a:solidFill>
              </a:rPr>
              <a:t>historical ghost tours wherever we </a:t>
            </a:r>
          </a:p>
          <a:p>
            <a:r>
              <a:rPr lang="en-US" sz="2000" b="1" dirty="0">
                <a:solidFill>
                  <a:srgbClr val="154277"/>
                </a:solidFill>
              </a:rPr>
              <a:t>go in throughout the states. We </a:t>
            </a:r>
          </a:p>
          <a:p>
            <a:r>
              <a:rPr lang="en-US" sz="2000" b="1" dirty="0">
                <a:solidFill>
                  <a:srgbClr val="154277"/>
                </a:solidFill>
              </a:rPr>
              <a:t>have done them all the way from </a:t>
            </a:r>
          </a:p>
          <a:p>
            <a:r>
              <a:rPr lang="en-US" sz="2000" b="1" dirty="0">
                <a:solidFill>
                  <a:srgbClr val="154277"/>
                </a:solidFill>
              </a:rPr>
              <a:t>Bend, Oregon to Key West, Florida. </a:t>
            </a:r>
          </a:p>
          <a:p>
            <a:r>
              <a:rPr lang="en-US" sz="2000" b="1" dirty="0">
                <a:solidFill>
                  <a:srgbClr val="154277"/>
                </a:solidFill>
              </a:rPr>
              <a:t>We like it for the local history, the </a:t>
            </a:r>
          </a:p>
          <a:p>
            <a:r>
              <a:rPr lang="en-US" sz="2000" b="1" dirty="0">
                <a:solidFill>
                  <a:srgbClr val="154277"/>
                </a:solidFill>
              </a:rPr>
              <a:t>stories, and the interesting people </a:t>
            </a:r>
          </a:p>
          <a:p>
            <a:r>
              <a:rPr lang="en-US" sz="2000" b="1" dirty="0">
                <a:solidFill>
                  <a:srgbClr val="154277"/>
                </a:solidFill>
              </a:rPr>
              <a:t>we get to meet.</a:t>
            </a:r>
          </a:p>
        </p:txBody>
      </p:sp>
      <p:sp>
        <p:nvSpPr>
          <p:cNvPr id="3" name="TextBox 2">
            <a:extLst>
              <a:ext uri="{FF2B5EF4-FFF2-40B4-BE49-F238E27FC236}">
                <a16:creationId xmlns:a16="http://schemas.microsoft.com/office/drawing/2014/main" id="{E267EA36-2DD1-23FC-83EE-0F962CE0B48D}"/>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Our Newest Team Members</a:t>
            </a:r>
          </a:p>
        </p:txBody>
      </p:sp>
      <p:pic>
        <p:nvPicPr>
          <p:cNvPr id="5" name="Picture 4" descr="A person smiling at the camera&#10;&#10;Description automatically generated">
            <a:extLst>
              <a:ext uri="{FF2B5EF4-FFF2-40B4-BE49-F238E27FC236}">
                <a16:creationId xmlns:a16="http://schemas.microsoft.com/office/drawing/2014/main" id="{F3D0FC14-4B83-8F07-EDBA-A733D57372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82290" y="988070"/>
            <a:ext cx="3657599" cy="54629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977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983A8-97D3-C9D4-7F14-E557E0156500}"/>
              </a:ext>
            </a:extLst>
          </p:cNvPr>
          <p:cNvSpPr txBox="1"/>
          <p:nvPr/>
        </p:nvSpPr>
        <p:spPr>
          <a:xfrm>
            <a:off x="242843" y="1915500"/>
            <a:ext cx="4935739" cy="3570208"/>
          </a:xfrm>
          <a:prstGeom prst="rect">
            <a:avLst/>
          </a:prstGeom>
          <a:noFill/>
        </p:spPr>
        <p:txBody>
          <a:bodyPr wrap="square" rtlCol="0">
            <a:spAutoFit/>
          </a:bodyPr>
          <a:lstStyle/>
          <a:p>
            <a:r>
              <a:rPr lang="en-US" sz="2800" b="1" dirty="0"/>
              <a:t>Colin Webb</a:t>
            </a:r>
          </a:p>
          <a:p>
            <a:endParaRPr lang="en-US" dirty="0"/>
          </a:p>
          <a:p>
            <a:r>
              <a:rPr lang="en-US" sz="2000" b="1" dirty="0">
                <a:solidFill>
                  <a:srgbClr val="DB541E"/>
                </a:solidFill>
              </a:rPr>
              <a:t>School</a:t>
            </a:r>
          </a:p>
          <a:p>
            <a:r>
              <a:rPr lang="en-US" sz="2000" b="1" dirty="0">
                <a:solidFill>
                  <a:srgbClr val="154277"/>
                </a:solidFill>
              </a:rPr>
              <a:t>Silver Lake ES</a:t>
            </a:r>
          </a:p>
          <a:p>
            <a:endParaRPr lang="en-US" sz="2000" dirty="0"/>
          </a:p>
          <a:p>
            <a:r>
              <a:rPr lang="en-US" sz="2000" b="1" dirty="0">
                <a:solidFill>
                  <a:srgbClr val="DB541E"/>
                </a:solidFill>
              </a:rPr>
              <a:t>Birthplace</a:t>
            </a:r>
          </a:p>
          <a:p>
            <a:r>
              <a:rPr lang="en-US" sz="2000" b="1" dirty="0">
                <a:solidFill>
                  <a:srgbClr val="154277"/>
                </a:solidFill>
              </a:rPr>
              <a:t>Bellevue, Washington</a:t>
            </a:r>
          </a:p>
          <a:p>
            <a:endParaRPr lang="en-US" sz="2000" dirty="0"/>
          </a:p>
          <a:p>
            <a:r>
              <a:rPr lang="en-US" sz="2000" b="1" dirty="0">
                <a:solidFill>
                  <a:srgbClr val="DB541E"/>
                </a:solidFill>
              </a:rPr>
              <a:t>Fun Fact</a:t>
            </a:r>
          </a:p>
          <a:p>
            <a:r>
              <a:rPr lang="en-US" sz="2000" b="1" dirty="0">
                <a:solidFill>
                  <a:srgbClr val="154277"/>
                </a:solidFill>
              </a:rPr>
              <a:t>My favorite TV shows are</a:t>
            </a:r>
          </a:p>
          <a:p>
            <a:r>
              <a:rPr lang="en-US" sz="2000" b="1" dirty="0">
                <a:solidFill>
                  <a:srgbClr val="154277"/>
                </a:solidFill>
              </a:rPr>
              <a:t>Penny Dreadful and Black Sails</a:t>
            </a:r>
          </a:p>
        </p:txBody>
      </p:sp>
      <p:sp>
        <p:nvSpPr>
          <p:cNvPr id="3" name="TextBox 2">
            <a:extLst>
              <a:ext uri="{FF2B5EF4-FFF2-40B4-BE49-F238E27FC236}">
                <a16:creationId xmlns:a16="http://schemas.microsoft.com/office/drawing/2014/main" id="{E267EA36-2DD1-23FC-83EE-0F962CE0B48D}"/>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Our Newest Team Members</a:t>
            </a:r>
          </a:p>
        </p:txBody>
      </p:sp>
      <p:pic>
        <p:nvPicPr>
          <p:cNvPr id="5" name="Picture 4" descr="A person on a boat&#10;&#10;Description automatically generated">
            <a:extLst>
              <a:ext uri="{FF2B5EF4-FFF2-40B4-BE49-F238E27FC236}">
                <a16:creationId xmlns:a16="http://schemas.microsoft.com/office/drawing/2014/main" id="{2803C4B2-5198-4616-ADC2-9221D0015D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92578" y="1013988"/>
            <a:ext cx="3947311" cy="53732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0064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983A8-97D3-C9D4-7F14-E557E0156500}"/>
              </a:ext>
            </a:extLst>
          </p:cNvPr>
          <p:cNvSpPr txBox="1"/>
          <p:nvPr/>
        </p:nvSpPr>
        <p:spPr>
          <a:xfrm>
            <a:off x="197575" y="1055503"/>
            <a:ext cx="4935739" cy="5724644"/>
          </a:xfrm>
          <a:prstGeom prst="rect">
            <a:avLst/>
          </a:prstGeom>
          <a:noFill/>
        </p:spPr>
        <p:txBody>
          <a:bodyPr wrap="square" rtlCol="0">
            <a:spAutoFit/>
          </a:bodyPr>
          <a:lstStyle/>
          <a:p>
            <a:r>
              <a:rPr lang="en-US" sz="2800" b="1" dirty="0"/>
              <a:t>Brian Lee</a:t>
            </a:r>
          </a:p>
          <a:p>
            <a:endParaRPr lang="en-US" dirty="0"/>
          </a:p>
          <a:p>
            <a:r>
              <a:rPr lang="en-US" sz="2000" b="1" dirty="0">
                <a:solidFill>
                  <a:srgbClr val="DB541E"/>
                </a:solidFill>
              </a:rPr>
              <a:t>School</a:t>
            </a:r>
          </a:p>
          <a:p>
            <a:r>
              <a:rPr lang="en-US" sz="2000" b="1" dirty="0">
                <a:solidFill>
                  <a:srgbClr val="154277"/>
                </a:solidFill>
              </a:rPr>
              <a:t>Jackson HS</a:t>
            </a:r>
          </a:p>
          <a:p>
            <a:endParaRPr lang="en-US" sz="2000" b="1" dirty="0">
              <a:solidFill>
                <a:srgbClr val="154277"/>
              </a:solidFill>
            </a:endParaRPr>
          </a:p>
          <a:p>
            <a:r>
              <a:rPr lang="en-US" sz="2000" b="1" dirty="0">
                <a:solidFill>
                  <a:srgbClr val="DB541E"/>
                </a:solidFill>
              </a:rPr>
              <a:t>Mentor</a:t>
            </a:r>
          </a:p>
          <a:p>
            <a:r>
              <a:rPr lang="en-US" sz="2000" b="1" dirty="0">
                <a:solidFill>
                  <a:srgbClr val="154277"/>
                </a:solidFill>
              </a:rPr>
              <a:t>Leiann Gregg</a:t>
            </a:r>
          </a:p>
          <a:p>
            <a:endParaRPr lang="en-US" sz="2000" dirty="0"/>
          </a:p>
          <a:p>
            <a:r>
              <a:rPr lang="en-US" sz="2000" b="1" dirty="0">
                <a:solidFill>
                  <a:srgbClr val="DB541E"/>
                </a:solidFill>
              </a:rPr>
              <a:t>Birthplace</a:t>
            </a:r>
          </a:p>
          <a:p>
            <a:r>
              <a:rPr lang="en-US" sz="2000" b="1" dirty="0">
                <a:solidFill>
                  <a:srgbClr val="154277"/>
                </a:solidFill>
              </a:rPr>
              <a:t>Born in Seattle, raised in</a:t>
            </a:r>
          </a:p>
          <a:p>
            <a:r>
              <a:rPr lang="en-US" sz="2000" b="1" dirty="0">
                <a:solidFill>
                  <a:srgbClr val="154277"/>
                </a:solidFill>
              </a:rPr>
              <a:t>Anacortes, moved to</a:t>
            </a:r>
          </a:p>
          <a:p>
            <a:r>
              <a:rPr lang="en-US" sz="2000" b="1" dirty="0">
                <a:solidFill>
                  <a:srgbClr val="154277"/>
                </a:solidFill>
              </a:rPr>
              <a:t>Mill Creek in 2009</a:t>
            </a:r>
          </a:p>
          <a:p>
            <a:endParaRPr lang="en-US" sz="2000" dirty="0"/>
          </a:p>
          <a:p>
            <a:r>
              <a:rPr lang="en-US" sz="2000" b="1" dirty="0">
                <a:solidFill>
                  <a:srgbClr val="DB541E"/>
                </a:solidFill>
              </a:rPr>
              <a:t>Interests/Passions</a:t>
            </a:r>
          </a:p>
          <a:p>
            <a:r>
              <a:rPr lang="en-US" sz="2000" b="1" dirty="0">
                <a:solidFill>
                  <a:srgbClr val="154277"/>
                </a:solidFill>
              </a:rPr>
              <a:t>One interest of mine is my general interest in Japanese media. I love Anime, movies, and the culture at large. My dream vacation is to have a long stay in Japan!</a:t>
            </a:r>
          </a:p>
        </p:txBody>
      </p:sp>
      <p:sp>
        <p:nvSpPr>
          <p:cNvPr id="3" name="TextBox 2">
            <a:extLst>
              <a:ext uri="{FF2B5EF4-FFF2-40B4-BE49-F238E27FC236}">
                <a16:creationId xmlns:a16="http://schemas.microsoft.com/office/drawing/2014/main" id="{E267EA36-2DD1-23FC-83EE-0F962CE0B48D}"/>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Welcome to Our Interns</a:t>
            </a:r>
          </a:p>
        </p:txBody>
      </p:sp>
      <p:pic>
        <p:nvPicPr>
          <p:cNvPr id="5" name="Picture 4" descr="A person leaning on a pillar&#10;&#10;Description automatically generated">
            <a:extLst>
              <a:ext uri="{FF2B5EF4-FFF2-40B4-BE49-F238E27FC236}">
                <a16:creationId xmlns:a16="http://schemas.microsoft.com/office/drawing/2014/main" id="{3AE2BD46-4D26-AC42-4234-1896CBAD89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7355" y="955915"/>
            <a:ext cx="4343400" cy="4343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6280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983A8-97D3-C9D4-7F14-E557E0156500}"/>
              </a:ext>
            </a:extLst>
          </p:cNvPr>
          <p:cNvSpPr txBox="1"/>
          <p:nvPr/>
        </p:nvSpPr>
        <p:spPr>
          <a:xfrm>
            <a:off x="288110" y="1272785"/>
            <a:ext cx="4935739" cy="4801314"/>
          </a:xfrm>
          <a:prstGeom prst="rect">
            <a:avLst/>
          </a:prstGeom>
          <a:noFill/>
        </p:spPr>
        <p:txBody>
          <a:bodyPr wrap="square" rtlCol="0">
            <a:spAutoFit/>
          </a:bodyPr>
          <a:lstStyle/>
          <a:p>
            <a:r>
              <a:rPr lang="en-US" sz="2800" b="1" dirty="0"/>
              <a:t>Nadia Prater</a:t>
            </a:r>
          </a:p>
          <a:p>
            <a:endParaRPr lang="en-US" dirty="0"/>
          </a:p>
          <a:p>
            <a:r>
              <a:rPr lang="en-US" sz="2000" b="1" dirty="0">
                <a:solidFill>
                  <a:srgbClr val="DB541E"/>
                </a:solidFill>
              </a:rPr>
              <a:t>School</a:t>
            </a:r>
          </a:p>
          <a:p>
            <a:r>
              <a:rPr lang="en-US" sz="2000" b="1" dirty="0">
                <a:solidFill>
                  <a:srgbClr val="154277"/>
                </a:solidFill>
              </a:rPr>
              <a:t>North MS</a:t>
            </a:r>
          </a:p>
          <a:p>
            <a:endParaRPr lang="en-US" sz="2000" b="1" dirty="0">
              <a:solidFill>
                <a:srgbClr val="154277"/>
              </a:solidFill>
            </a:endParaRPr>
          </a:p>
          <a:p>
            <a:r>
              <a:rPr lang="en-US" sz="2000" b="1" dirty="0">
                <a:solidFill>
                  <a:srgbClr val="DB541E"/>
                </a:solidFill>
              </a:rPr>
              <a:t>Mentor</a:t>
            </a:r>
          </a:p>
          <a:p>
            <a:r>
              <a:rPr lang="en-US" sz="2000" b="1" dirty="0">
                <a:solidFill>
                  <a:srgbClr val="154277"/>
                </a:solidFill>
              </a:rPr>
              <a:t>Jenny Steele</a:t>
            </a:r>
          </a:p>
          <a:p>
            <a:endParaRPr lang="en-US" sz="2000" dirty="0"/>
          </a:p>
          <a:p>
            <a:r>
              <a:rPr lang="en-US" sz="2000" b="1" dirty="0">
                <a:solidFill>
                  <a:srgbClr val="DB541E"/>
                </a:solidFill>
              </a:rPr>
              <a:t>Birthplace</a:t>
            </a:r>
          </a:p>
          <a:p>
            <a:r>
              <a:rPr lang="en-US" sz="2000" b="1" dirty="0">
                <a:solidFill>
                  <a:srgbClr val="154277"/>
                </a:solidFill>
              </a:rPr>
              <a:t>Riverside, California</a:t>
            </a:r>
          </a:p>
          <a:p>
            <a:endParaRPr lang="en-US" sz="2000" dirty="0"/>
          </a:p>
          <a:p>
            <a:r>
              <a:rPr lang="en-US" sz="2000" b="1" dirty="0">
                <a:solidFill>
                  <a:srgbClr val="DB541E"/>
                </a:solidFill>
              </a:rPr>
              <a:t>Interests/Passions</a:t>
            </a:r>
          </a:p>
          <a:p>
            <a:r>
              <a:rPr lang="en-US" sz="2000" b="1" dirty="0">
                <a:solidFill>
                  <a:srgbClr val="154277"/>
                </a:solidFill>
              </a:rPr>
              <a:t>I am very interested in video </a:t>
            </a:r>
          </a:p>
          <a:p>
            <a:r>
              <a:rPr lang="en-US" sz="2000" b="1" dirty="0">
                <a:solidFill>
                  <a:srgbClr val="154277"/>
                </a:solidFill>
              </a:rPr>
              <a:t>games (especially, Minecraft, </a:t>
            </a:r>
          </a:p>
          <a:p>
            <a:r>
              <a:rPr lang="en-US" sz="2000" b="1" dirty="0">
                <a:solidFill>
                  <a:srgbClr val="154277"/>
                </a:solidFill>
              </a:rPr>
              <a:t>The Sims, and FPS games).</a:t>
            </a:r>
          </a:p>
        </p:txBody>
      </p:sp>
      <p:sp>
        <p:nvSpPr>
          <p:cNvPr id="4" name="TextBox 3">
            <a:extLst>
              <a:ext uri="{FF2B5EF4-FFF2-40B4-BE49-F238E27FC236}">
                <a16:creationId xmlns:a16="http://schemas.microsoft.com/office/drawing/2014/main" id="{FA7D0FA0-0F37-9A05-ED28-442401E8766F}"/>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Welcome to Our Interns</a:t>
            </a:r>
          </a:p>
        </p:txBody>
      </p:sp>
      <p:pic>
        <p:nvPicPr>
          <p:cNvPr id="6" name="Picture 5" descr="A person with long hair smiling&#10;&#10;Description automatically generated">
            <a:extLst>
              <a:ext uri="{FF2B5EF4-FFF2-40B4-BE49-F238E27FC236}">
                <a16:creationId xmlns:a16="http://schemas.microsoft.com/office/drawing/2014/main" id="{AC33BCD3-1BB0-580D-9DB3-ED80BFA3DC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74883" y="902144"/>
            <a:ext cx="3678579" cy="55425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2139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0707"/>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Mentors </a:t>
            </a:r>
            <a:r>
              <a:rPr lang="en-US" sz="4000" dirty="0">
                <a:solidFill>
                  <a:srgbClr val="01447B"/>
                </a:solidFill>
                <a:latin typeface="Neutra Text TF Alt" panose="02000000000000000000" pitchFamily="2" charset="0"/>
              </a:rPr>
              <a:t>|</a:t>
            </a:r>
            <a:r>
              <a:rPr lang="en-US" sz="4000" dirty="0">
                <a:solidFill>
                  <a:srgbClr val="E57200"/>
                </a:solidFill>
                <a:latin typeface="Neutra Text TF Alt" panose="02000000000000000000" pitchFamily="2" charset="0"/>
              </a:rPr>
              <a:t> New Counselors &amp; Interns</a:t>
            </a:r>
          </a:p>
        </p:txBody>
      </p:sp>
      <p:pic>
        <p:nvPicPr>
          <p:cNvPr id="3074" name="Picture 2" descr="Dulce Gonzalez Ruiz - Recruitment and Retention Coordinator - Everett  Public Schools | LinkedIn">
            <a:extLst>
              <a:ext uri="{FF2B5EF4-FFF2-40B4-BE49-F238E27FC236}">
                <a16:creationId xmlns:a16="http://schemas.microsoft.com/office/drawing/2014/main" id="{2B764E77-B317-F1B1-A4D2-E1447C4241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698" y="1355750"/>
            <a:ext cx="3331676" cy="33316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CE8639-CF2F-2F7A-F8BF-0C7BB60628F9}"/>
              </a:ext>
            </a:extLst>
          </p:cNvPr>
          <p:cNvSpPr txBox="1"/>
          <p:nvPr/>
        </p:nvSpPr>
        <p:spPr>
          <a:xfrm>
            <a:off x="132217" y="4843806"/>
            <a:ext cx="3494637" cy="923330"/>
          </a:xfrm>
          <a:prstGeom prst="rect">
            <a:avLst/>
          </a:prstGeom>
          <a:noFill/>
        </p:spPr>
        <p:txBody>
          <a:bodyPr wrap="square" rtlCol="0">
            <a:spAutoFit/>
          </a:bodyPr>
          <a:lstStyle/>
          <a:p>
            <a:pPr algn="ctr"/>
            <a:r>
              <a:rPr lang="en-US" sz="3600" dirty="0">
                <a:solidFill>
                  <a:srgbClr val="01447B"/>
                </a:solidFill>
                <a:latin typeface="Jokerman" panose="04090605060D06020702" pitchFamily="82" charset="0"/>
              </a:rPr>
              <a:t>Dulce Ruiz</a:t>
            </a:r>
          </a:p>
          <a:p>
            <a:pPr algn="ctr"/>
            <a:r>
              <a:rPr lang="en-US" dirty="0"/>
              <a:t>Diversifying Pathways Coordinator</a:t>
            </a:r>
          </a:p>
        </p:txBody>
      </p:sp>
      <p:sp>
        <p:nvSpPr>
          <p:cNvPr id="3" name="TextBox 2">
            <a:extLst>
              <a:ext uri="{FF2B5EF4-FFF2-40B4-BE49-F238E27FC236}">
                <a16:creationId xmlns:a16="http://schemas.microsoft.com/office/drawing/2014/main" id="{9E05A52F-97AF-6C41-06E2-E4B0037FA864}"/>
              </a:ext>
            </a:extLst>
          </p:cNvPr>
          <p:cNvSpPr txBox="1"/>
          <p:nvPr/>
        </p:nvSpPr>
        <p:spPr>
          <a:xfrm>
            <a:off x="3711920" y="1867426"/>
            <a:ext cx="478022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All EPS interns must be approved by Human Resources prior to starting</a:t>
            </a:r>
            <a:br>
              <a:rPr lang="en-US" dirty="0"/>
            </a:br>
            <a:endParaRPr lang="en-US" dirty="0"/>
          </a:p>
          <a:p>
            <a:pPr marL="285750" indent="-285750">
              <a:buFont typeface="Arial" panose="020B0604020202020204" pitchFamily="34" charset="0"/>
              <a:buChar char="•"/>
            </a:pPr>
            <a:r>
              <a:rPr lang="en-US" dirty="0"/>
              <a:t>Dulce Ruiz is the district coordinator</a:t>
            </a:r>
          </a:p>
          <a:p>
            <a:pPr lvl="1" indent="-168275"/>
            <a:r>
              <a:rPr lang="en-US" dirty="0">
                <a:hlinkClick r:id="rId4"/>
              </a:rPr>
              <a:t>druiz@everettsd.org</a:t>
            </a:r>
            <a:r>
              <a:rPr lang="en-US" dirty="0"/>
              <a:t> / 425-385-4285</a:t>
            </a:r>
          </a:p>
          <a:p>
            <a:pPr marL="117475" indent="-285750">
              <a:buFont typeface="Arial" panose="020B0604020202020204" pitchFamily="34" charset="0"/>
              <a:buChar char="•"/>
            </a:pPr>
            <a:endParaRPr lang="en-US" dirty="0"/>
          </a:p>
          <a:p>
            <a:pPr marL="117475" indent="-285750">
              <a:buFont typeface="Arial" panose="020B0604020202020204" pitchFamily="34" charset="0"/>
              <a:buChar char="•"/>
            </a:pPr>
            <a:r>
              <a:rPr lang="en-US" dirty="0">
                <a:effectLst/>
                <a:ea typeface="Times New Roman" panose="02020603050405020304" pitchFamily="18" charset="0"/>
              </a:rPr>
              <a:t>WEBSITE: </a:t>
            </a:r>
            <a:r>
              <a:rPr lang="en-US" u="sng" dirty="0">
                <a:solidFill>
                  <a:srgbClr val="0563C1"/>
                </a:solidFill>
                <a:effectLst/>
                <a:ea typeface="Times New Roman" panose="02020603050405020304" pitchFamily="18" charset="0"/>
                <a:hlinkClick r:id="rId5"/>
              </a:rPr>
              <a:t>Guide to Student Internships</a:t>
            </a:r>
            <a:endParaRPr lang="en-US" u="sng" dirty="0">
              <a:solidFill>
                <a:srgbClr val="0563C1"/>
              </a:solidFill>
              <a:ea typeface="Times New Roman" panose="02020603050405020304" pitchFamily="18" charset="0"/>
            </a:endParaRPr>
          </a:p>
          <a:p>
            <a:pPr marL="117475" indent="-285750">
              <a:buFont typeface="Arial" panose="020B0604020202020204" pitchFamily="34" charset="0"/>
              <a:buChar char="•"/>
            </a:pPr>
            <a:r>
              <a:rPr lang="en-US" dirty="0">
                <a:effectLst/>
                <a:ea typeface="Times New Roman" panose="02020603050405020304" pitchFamily="18" charset="0"/>
              </a:rPr>
              <a:t>PDF: </a:t>
            </a:r>
            <a:r>
              <a:rPr lang="en-US" u="sng" dirty="0">
                <a:solidFill>
                  <a:srgbClr val="0563C1"/>
                </a:solidFill>
                <a:effectLst/>
                <a:ea typeface="Times New Roman" panose="02020603050405020304" pitchFamily="18" charset="0"/>
                <a:hlinkClick r:id="rId6"/>
              </a:rPr>
              <a:t>Student Intern Placement Request Form</a:t>
            </a:r>
            <a:endParaRPr lang="en-US" dirty="0">
              <a:effectLst/>
              <a:ea typeface="Calibri" panose="020F0502020204030204" pitchFamily="34" charset="0"/>
            </a:endParaRPr>
          </a:p>
        </p:txBody>
      </p:sp>
    </p:spTree>
    <p:extLst>
      <p:ext uri="{BB962C8B-B14F-4D97-AF65-F5344CB8AC3E}">
        <p14:creationId xmlns:p14="http://schemas.microsoft.com/office/powerpoint/2010/main" val="148202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504 Handbook &amp; Process Updates</a:t>
            </a:r>
          </a:p>
        </p:txBody>
      </p:sp>
      <p:pic>
        <p:nvPicPr>
          <p:cNvPr id="3" name="Picture 2">
            <a:extLst>
              <a:ext uri="{FF2B5EF4-FFF2-40B4-BE49-F238E27FC236}">
                <a16:creationId xmlns:a16="http://schemas.microsoft.com/office/drawing/2014/main" id="{3581CB5F-7746-ED93-0016-18DA299EB4ED}"/>
              </a:ext>
            </a:extLst>
          </p:cNvPr>
          <p:cNvPicPr>
            <a:picLocks noChangeAspect="1"/>
          </p:cNvPicPr>
          <p:nvPr/>
        </p:nvPicPr>
        <p:blipFill>
          <a:blip r:embed="rId3"/>
          <a:stretch>
            <a:fillRect/>
          </a:stretch>
        </p:blipFill>
        <p:spPr>
          <a:xfrm>
            <a:off x="2109458" y="901995"/>
            <a:ext cx="4436197" cy="5603992"/>
          </a:xfrm>
          <a:prstGeom prst="rect">
            <a:avLst/>
          </a:prstGeom>
          <a:ln>
            <a:noFill/>
          </a:ln>
          <a:effectLst>
            <a:outerShdw blurRad="190500" algn="tl" rotWithShape="0">
              <a:srgbClr val="000000">
                <a:alpha val="70000"/>
              </a:srgbClr>
            </a:outerShdw>
          </a:effectLst>
        </p:spPr>
      </p:pic>
      <p:sp>
        <p:nvSpPr>
          <p:cNvPr id="5" name="Oval 4">
            <a:extLst>
              <a:ext uri="{FF2B5EF4-FFF2-40B4-BE49-F238E27FC236}">
                <a16:creationId xmlns:a16="http://schemas.microsoft.com/office/drawing/2014/main" id="{3186E52C-F38F-1A2D-07A1-0B209537CE14}"/>
              </a:ext>
            </a:extLst>
          </p:cNvPr>
          <p:cNvSpPr/>
          <p:nvPr/>
        </p:nvSpPr>
        <p:spPr>
          <a:xfrm>
            <a:off x="3404103" y="6074875"/>
            <a:ext cx="1439501" cy="622620"/>
          </a:xfrm>
          <a:prstGeom prst="ellipse">
            <a:avLst/>
          </a:prstGeom>
          <a:noFill/>
          <a:ln w="44450">
            <a:solidFill>
              <a:srgbClr val="FFFF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6C45B2-DE8B-4E0A-6F22-0EA4A54AF59F}"/>
              </a:ext>
            </a:extLst>
          </p:cNvPr>
          <p:cNvSpPr txBox="1"/>
          <p:nvPr/>
        </p:nvSpPr>
        <p:spPr>
          <a:xfrm>
            <a:off x="5640309" y="3621386"/>
            <a:ext cx="2462543" cy="1569660"/>
          </a:xfrm>
          <a:prstGeom prst="rect">
            <a:avLst/>
          </a:prstGeom>
          <a:solidFill>
            <a:srgbClr val="FFFF00"/>
          </a:solidFill>
          <a:effectLst>
            <a:outerShdw blurRad="63500" sx="102000" sy="102000" algn="ctr" rotWithShape="0">
              <a:prstClr val="black">
                <a:alpha val="40000"/>
              </a:prstClr>
            </a:outerShdw>
          </a:effectLst>
        </p:spPr>
        <p:txBody>
          <a:bodyPr wrap="square" rtlCol="0">
            <a:spAutoFit/>
          </a:bodyPr>
          <a:lstStyle/>
          <a:p>
            <a:pPr algn="ctr"/>
            <a:r>
              <a:rPr lang="en-US" sz="2400" dirty="0"/>
              <a:t>Please discard previous copies of this handbook! </a:t>
            </a:r>
          </a:p>
          <a:p>
            <a:pPr algn="ctr"/>
            <a:r>
              <a:rPr lang="en-US" sz="2400" dirty="0">
                <a:sym typeface="Wingdings" panose="05000000000000000000" pitchFamily="2" charset="2"/>
              </a:rPr>
              <a:t></a:t>
            </a:r>
            <a:endParaRPr lang="en-US" sz="2400" dirty="0"/>
          </a:p>
        </p:txBody>
      </p:sp>
      <p:pic>
        <p:nvPicPr>
          <p:cNvPr id="9" name="Picture 8">
            <a:extLst>
              <a:ext uri="{FF2B5EF4-FFF2-40B4-BE49-F238E27FC236}">
                <a16:creationId xmlns:a16="http://schemas.microsoft.com/office/drawing/2014/main" id="{2D74B154-35DE-D8A1-FC39-9FEB6FE2ACD9}"/>
              </a:ext>
            </a:extLst>
          </p:cNvPr>
          <p:cNvPicPr>
            <a:picLocks noChangeAspect="1"/>
          </p:cNvPicPr>
          <p:nvPr/>
        </p:nvPicPr>
        <p:blipFill>
          <a:blip r:embed="rId4"/>
          <a:stretch>
            <a:fillRect/>
          </a:stretch>
        </p:blipFill>
        <p:spPr>
          <a:xfrm>
            <a:off x="520687" y="2607399"/>
            <a:ext cx="1196184" cy="1186004"/>
          </a:xfrm>
          <a:prstGeom prst="rect">
            <a:avLst/>
          </a:prstGeom>
        </p:spPr>
      </p:pic>
      <p:sp>
        <p:nvSpPr>
          <p:cNvPr id="10" name="TextBox 9">
            <a:extLst>
              <a:ext uri="{FF2B5EF4-FFF2-40B4-BE49-F238E27FC236}">
                <a16:creationId xmlns:a16="http://schemas.microsoft.com/office/drawing/2014/main" id="{9957B51B-509C-40E8-0F2F-58487CD78D85}"/>
              </a:ext>
            </a:extLst>
          </p:cNvPr>
          <p:cNvSpPr txBox="1"/>
          <p:nvPr/>
        </p:nvSpPr>
        <p:spPr>
          <a:xfrm>
            <a:off x="306287" y="3793403"/>
            <a:ext cx="1624984" cy="923330"/>
          </a:xfrm>
          <a:prstGeom prst="rect">
            <a:avLst/>
          </a:prstGeom>
          <a:noFill/>
        </p:spPr>
        <p:txBody>
          <a:bodyPr wrap="square" rtlCol="0">
            <a:spAutoFit/>
          </a:bodyPr>
          <a:lstStyle/>
          <a:p>
            <a:pPr algn="ctr"/>
            <a:r>
              <a:rPr lang="en-US" dirty="0">
                <a:hlinkClick r:id="rId5"/>
              </a:rPr>
              <a:t>Updated </a:t>
            </a:r>
            <a:br>
              <a:rPr lang="en-US" dirty="0">
                <a:hlinkClick r:id="rId5"/>
              </a:rPr>
            </a:br>
            <a:r>
              <a:rPr lang="en-US" dirty="0">
                <a:hlinkClick r:id="rId5"/>
              </a:rPr>
              <a:t>504 Handbook for 2024-25</a:t>
            </a:r>
            <a:endParaRPr lang="en-US" dirty="0"/>
          </a:p>
        </p:txBody>
      </p:sp>
    </p:spTree>
    <p:extLst>
      <p:ext uri="{BB962C8B-B14F-4D97-AF65-F5344CB8AC3E}">
        <p14:creationId xmlns:p14="http://schemas.microsoft.com/office/powerpoint/2010/main" val="32228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Oct. 11</a:t>
            </a:r>
            <a:r>
              <a:rPr lang="en-US" sz="4000" baseline="30000" dirty="0">
                <a:solidFill>
                  <a:srgbClr val="E57200"/>
                </a:solidFill>
                <a:latin typeface="Neutra Text TF Alt" panose="02000000000000000000" pitchFamily="2" charset="0"/>
              </a:rPr>
              <a:t>th</a:t>
            </a:r>
            <a:r>
              <a:rPr lang="en-US" sz="4000" dirty="0">
                <a:solidFill>
                  <a:srgbClr val="E57200"/>
                </a:solidFill>
                <a:latin typeface="Neutra Text TF Alt" panose="02000000000000000000" pitchFamily="2" charset="0"/>
              </a:rPr>
              <a:t> LID Overview</a:t>
            </a:r>
          </a:p>
        </p:txBody>
      </p:sp>
      <p:pic>
        <p:nvPicPr>
          <p:cNvPr id="3" name="Picture 2">
            <a:extLst>
              <a:ext uri="{FF2B5EF4-FFF2-40B4-BE49-F238E27FC236}">
                <a16:creationId xmlns:a16="http://schemas.microsoft.com/office/drawing/2014/main" id="{FDFF0EBF-E2CB-A30A-6B51-757DBB917D42}"/>
              </a:ext>
            </a:extLst>
          </p:cNvPr>
          <p:cNvPicPr>
            <a:picLocks noChangeAspect="1"/>
          </p:cNvPicPr>
          <p:nvPr/>
        </p:nvPicPr>
        <p:blipFill>
          <a:blip r:embed="rId3"/>
          <a:stretch>
            <a:fillRect/>
          </a:stretch>
        </p:blipFill>
        <p:spPr>
          <a:xfrm>
            <a:off x="1140735" y="760492"/>
            <a:ext cx="6301214" cy="6020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9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Oct. 11</a:t>
            </a:r>
            <a:r>
              <a:rPr lang="en-US" sz="4000" baseline="30000" dirty="0">
                <a:solidFill>
                  <a:srgbClr val="E57200"/>
                </a:solidFill>
                <a:latin typeface="Neutra Text TF Alt" panose="02000000000000000000" pitchFamily="2" charset="0"/>
              </a:rPr>
              <a:t>th</a:t>
            </a:r>
            <a:r>
              <a:rPr lang="en-US" sz="4000" dirty="0">
                <a:solidFill>
                  <a:srgbClr val="E57200"/>
                </a:solidFill>
                <a:latin typeface="Neutra Text TF Alt" panose="02000000000000000000" pitchFamily="2" charset="0"/>
              </a:rPr>
              <a:t> LID Overview</a:t>
            </a:r>
          </a:p>
        </p:txBody>
      </p:sp>
      <p:pic>
        <p:nvPicPr>
          <p:cNvPr id="5" name="Picture 4">
            <a:extLst>
              <a:ext uri="{FF2B5EF4-FFF2-40B4-BE49-F238E27FC236}">
                <a16:creationId xmlns:a16="http://schemas.microsoft.com/office/drawing/2014/main" id="{5E84E081-0EDA-C13C-4797-805BCA5AA55E}"/>
              </a:ext>
            </a:extLst>
          </p:cNvPr>
          <p:cNvPicPr>
            <a:picLocks noChangeAspect="1"/>
          </p:cNvPicPr>
          <p:nvPr/>
        </p:nvPicPr>
        <p:blipFill>
          <a:blip r:embed="rId3"/>
          <a:stretch>
            <a:fillRect/>
          </a:stretch>
        </p:blipFill>
        <p:spPr>
          <a:xfrm>
            <a:off x="1023200" y="812320"/>
            <a:ext cx="6303752" cy="5952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966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9760"/>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LID </a:t>
            </a:r>
            <a:r>
              <a:rPr lang="en-US" sz="4000" dirty="0">
                <a:solidFill>
                  <a:srgbClr val="01447B"/>
                </a:solidFill>
                <a:latin typeface="Neutra Text TF Alt" panose="02000000000000000000" pitchFamily="2" charset="0"/>
              </a:rPr>
              <a:t>|</a:t>
            </a:r>
            <a:r>
              <a:rPr lang="en-US" sz="4000" dirty="0">
                <a:solidFill>
                  <a:srgbClr val="E57200"/>
                </a:solidFill>
                <a:latin typeface="Neutra Text TF Alt" panose="02000000000000000000" pitchFamily="2" charset="0"/>
              </a:rPr>
              <a:t> Role of LEARN Facilitators</a:t>
            </a:r>
          </a:p>
        </p:txBody>
      </p:sp>
      <p:pic>
        <p:nvPicPr>
          <p:cNvPr id="3" name="Picture 2">
            <a:extLst>
              <a:ext uri="{FF2B5EF4-FFF2-40B4-BE49-F238E27FC236}">
                <a16:creationId xmlns:a16="http://schemas.microsoft.com/office/drawing/2014/main" id="{706050E9-907F-0994-6045-5F279136883B}"/>
              </a:ext>
            </a:extLst>
          </p:cNvPr>
          <p:cNvPicPr>
            <a:picLocks noChangeAspect="1"/>
          </p:cNvPicPr>
          <p:nvPr/>
        </p:nvPicPr>
        <p:blipFill>
          <a:blip r:embed="rId3"/>
          <a:stretch>
            <a:fillRect/>
          </a:stretch>
        </p:blipFill>
        <p:spPr>
          <a:xfrm>
            <a:off x="156598" y="1328986"/>
            <a:ext cx="8087854" cy="4544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225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erson holding a sign&#10;&#10;Description automatically generated">
            <a:extLst>
              <a:ext uri="{FF2B5EF4-FFF2-40B4-BE49-F238E27FC236}">
                <a16:creationId xmlns:a16="http://schemas.microsoft.com/office/drawing/2014/main" id="{BA8ACABA-74DF-D85E-DBDE-923E4EC52B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710487"/>
            <a:ext cx="8241475" cy="6144912"/>
          </a:xfrm>
          <a:prstGeom prst="rect">
            <a:avLst/>
          </a:prstGeom>
        </p:spPr>
      </p:pic>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Here’s to a Fantastic School Year!</a:t>
            </a:r>
          </a:p>
        </p:txBody>
      </p:sp>
      <p:sp>
        <p:nvSpPr>
          <p:cNvPr id="8" name="AutoShape 2" descr="Welcome PNG transparent image download, size: 749x217px">
            <a:extLst>
              <a:ext uri="{FF2B5EF4-FFF2-40B4-BE49-F238E27FC236}">
                <a16:creationId xmlns:a16="http://schemas.microsoft.com/office/drawing/2014/main" id="{7B6F5E37-EBA3-4049-EBD4-6551EECA707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blue text on a black background&#10;&#10;Description automatically generated">
            <a:extLst>
              <a:ext uri="{FF2B5EF4-FFF2-40B4-BE49-F238E27FC236}">
                <a16:creationId xmlns:a16="http://schemas.microsoft.com/office/drawing/2014/main" id="{B98D9F64-F2DA-F9FC-D3FB-C10A7F5A69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240752">
            <a:off x="2499" y="1384341"/>
            <a:ext cx="2776777" cy="804487"/>
          </a:xfrm>
          <a:prstGeom prst="rect">
            <a:avLst/>
          </a:prstGeom>
        </p:spPr>
      </p:pic>
    </p:spTree>
    <p:extLst>
      <p:ext uri="{BB962C8B-B14F-4D97-AF65-F5344CB8AC3E}">
        <p14:creationId xmlns:p14="http://schemas.microsoft.com/office/powerpoint/2010/main" val="2857037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BEF6-FDE9-44F9-A959-A5391B4ABA1D}"/>
              </a:ext>
            </a:extLst>
          </p:cNvPr>
          <p:cNvSpPr>
            <a:spLocks noGrp="1"/>
          </p:cNvSpPr>
          <p:nvPr>
            <p:ph type="title"/>
          </p:nvPr>
        </p:nvSpPr>
        <p:spPr/>
        <p:txBody>
          <a:bodyPr/>
          <a:lstStyle/>
          <a:p>
            <a:r>
              <a:rPr lang="en-US" dirty="0"/>
              <a:t>Look for warning signs</a:t>
            </a:r>
          </a:p>
        </p:txBody>
      </p:sp>
      <p:graphicFrame>
        <p:nvGraphicFramePr>
          <p:cNvPr id="4" name="Diagram 3">
            <a:extLst>
              <a:ext uri="{FF2B5EF4-FFF2-40B4-BE49-F238E27FC236}">
                <a16:creationId xmlns:a16="http://schemas.microsoft.com/office/drawing/2014/main" id="{741D1552-CE90-49D6-9488-F7080D345F89}"/>
              </a:ext>
            </a:extLst>
          </p:cNvPr>
          <p:cNvGraphicFramePr/>
          <p:nvPr/>
        </p:nvGraphicFramePr>
        <p:xfrm>
          <a:off x="183686" y="2054420"/>
          <a:ext cx="8776628" cy="3270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EADE7F89-DCF2-75F9-4321-BFAD902E1578}"/>
              </a:ext>
            </a:extLst>
          </p:cNvPr>
          <p:cNvSpPr/>
          <p:nvPr/>
        </p:nvSpPr>
        <p:spPr>
          <a:xfrm>
            <a:off x="8355330" y="5202983"/>
            <a:ext cx="685800" cy="685800"/>
          </a:xfrm>
          <a:prstGeom prst="ellipse">
            <a:avLst/>
          </a:prstGeom>
          <a:solidFill>
            <a:schemeClr val="accent1"/>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defTabSz="685800"/>
            <a:endParaRPr lang="en-US" sz="1350">
              <a:solidFill>
                <a:prstClr val="white"/>
              </a:solidFill>
              <a:latin typeface="Open Sans"/>
            </a:endParaRPr>
          </a:p>
        </p:txBody>
      </p:sp>
      <p:pic>
        <p:nvPicPr>
          <p:cNvPr id="5" name="Graphic 4" descr="Lights On with solid fill">
            <a:extLst>
              <a:ext uri="{FF2B5EF4-FFF2-40B4-BE49-F238E27FC236}">
                <a16:creationId xmlns:a16="http://schemas.microsoft.com/office/drawing/2014/main" id="{E7F1F349-188D-205F-A671-67D9D503E97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85087" y="5244158"/>
            <a:ext cx="603547" cy="603547"/>
          </a:xfrm>
          <a:prstGeom prst="rect">
            <a:avLst/>
          </a:prstGeom>
        </p:spPr>
      </p:pic>
      <p:cxnSp>
        <p:nvCxnSpPr>
          <p:cNvPr id="15" name="Straight Arrow Connector 14">
            <a:extLst>
              <a:ext uri="{FF2B5EF4-FFF2-40B4-BE49-F238E27FC236}">
                <a16:creationId xmlns:a16="http://schemas.microsoft.com/office/drawing/2014/main" id="{B1FFF518-0455-73BE-BB7C-3228F9C86458}"/>
              </a:ext>
            </a:extLst>
          </p:cNvPr>
          <p:cNvCxnSpPr>
            <a:cxnSpLocks/>
          </p:cNvCxnSpPr>
          <p:nvPr/>
        </p:nvCxnSpPr>
        <p:spPr>
          <a:xfrm flipV="1">
            <a:off x="6672404" y="5640448"/>
            <a:ext cx="1449361" cy="248335"/>
          </a:xfrm>
          <a:prstGeom prst="straightConnector1">
            <a:avLst/>
          </a:prstGeom>
          <a:ln w="53975">
            <a:solidFill>
              <a:srgbClr val="33006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31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BEF6-FDE9-44F9-A959-A5391B4ABA1D}"/>
              </a:ext>
            </a:extLst>
          </p:cNvPr>
          <p:cNvSpPr>
            <a:spLocks noGrp="1"/>
          </p:cNvSpPr>
          <p:nvPr>
            <p:ph type="title"/>
          </p:nvPr>
        </p:nvSpPr>
        <p:spPr/>
        <p:txBody>
          <a:bodyPr/>
          <a:lstStyle/>
          <a:p>
            <a:r>
              <a:rPr lang="en-US" dirty="0"/>
              <a:t>Look for warning signs</a:t>
            </a:r>
          </a:p>
        </p:txBody>
      </p:sp>
      <p:graphicFrame>
        <p:nvGraphicFramePr>
          <p:cNvPr id="4" name="Diagram 3">
            <a:extLst>
              <a:ext uri="{FF2B5EF4-FFF2-40B4-BE49-F238E27FC236}">
                <a16:creationId xmlns:a16="http://schemas.microsoft.com/office/drawing/2014/main" id="{741D1552-CE90-49D6-9488-F7080D345F89}"/>
              </a:ext>
            </a:extLst>
          </p:cNvPr>
          <p:cNvGraphicFramePr/>
          <p:nvPr/>
        </p:nvGraphicFramePr>
        <p:xfrm>
          <a:off x="183686" y="2054420"/>
          <a:ext cx="8776628" cy="3270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5">
            <a:extLst>
              <a:ext uri="{FF2B5EF4-FFF2-40B4-BE49-F238E27FC236}">
                <a16:creationId xmlns:a16="http://schemas.microsoft.com/office/drawing/2014/main" id="{EADE7F89-DCF2-75F9-4321-BFAD902E1578}"/>
              </a:ext>
            </a:extLst>
          </p:cNvPr>
          <p:cNvSpPr/>
          <p:nvPr/>
        </p:nvSpPr>
        <p:spPr>
          <a:xfrm>
            <a:off x="8355330" y="5202983"/>
            <a:ext cx="685800" cy="685800"/>
          </a:xfrm>
          <a:prstGeom prst="ellipse">
            <a:avLst/>
          </a:prstGeom>
          <a:solidFill>
            <a:schemeClr val="accent1"/>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defTabSz="685800"/>
            <a:endParaRPr lang="en-US" sz="1350">
              <a:solidFill>
                <a:prstClr val="white"/>
              </a:solidFill>
              <a:latin typeface="Open Sans"/>
            </a:endParaRPr>
          </a:p>
        </p:txBody>
      </p:sp>
      <p:pic>
        <p:nvPicPr>
          <p:cNvPr id="5" name="Graphic 4" descr="Lights On with solid fill">
            <a:extLst>
              <a:ext uri="{FF2B5EF4-FFF2-40B4-BE49-F238E27FC236}">
                <a16:creationId xmlns:a16="http://schemas.microsoft.com/office/drawing/2014/main" id="{E7F1F349-188D-205F-A671-67D9D503E97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85087" y="5244158"/>
            <a:ext cx="603547" cy="603547"/>
          </a:xfrm>
          <a:prstGeom prst="rect">
            <a:avLst/>
          </a:prstGeom>
        </p:spPr>
      </p:pic>
      <p:pic>
        <p:nvPicPr>
          <p:cNvPr id="3" name="Online Media 2" title="4 Minute Timer">
            <a:hlinkClick r:id="" action="ppaction://media"/>
            <a:extLst>
              <a:ext uri="{FF2B5EF4-FFF2-40B4-BE49-F238E27FC236}">
                <a16:creationId xmlns:a16="http://schemas.microsoft.com/office/drawing/2014/main" id="{13B0CE1B-C5B4-6FEE-122D-DDE6E92000F0}"/>
              </a:ext>
            </a:extLst>
          </p:cNvPr>
          <p:cNvPicPr>
            <a:picLocks noRot="1" noChangeAspect="1"/>
          </p:cNvPicPr>
          <p:nvPr>
            <a:videoFile r:link="rId1"/>
          </p:nvPr>
        </p:nvPicPr>
        <p:blipFill>
          <a:blip r:embed="rId11"/>
          <a:stretch>
            <a:fillRect/>
          </a:stretch>
        </p:blipFill>
        <p:spPr>
          <a:xfrm>
            <a:off x="2993138" y="4870764"/>
            <a:ext cx="3157724" cy="1783895"/>
          </a:xfrm>
          <a:prstGeom prst="rect">
            <a:avLst/>
          </a:prstGeom>
          <a:ln>
            <a:noFill/>
          </a:ln>
          <a:effectLst>
            <a:outerShdw blurRad="190500" algn="tl" rotWithShape="0">
              <a:srgbClr val="000000">
                <a:alpha val="70000"/>
              </a:srgbClr>
            </a:outerShdw>
          </a:effectLst>
        </p:spPr>
      </p:pic>
      <p:cxnSp>
        <p:nvCxnSpPr>
          <p:cNvPr id="7" name="Straight Arrow Connector 6">
            <a:extLst>
              <a:ext uri="{FF2B5EF4-FFF2-40B4-BE49-F238E27FC236}">
                <a16:creationId xmlns:a16="http://schemas.microsoft.com/office/drawing/2014/main" id="{4863E5DE-8426-4771-0633-99F37D92F2EC}"/>
              </a:ext>
            </a:extLst>
          </p:cNvPr>
          <p:cNvCxnSpPr>
            <a:cxnSpLocks/>
          </p:cNvCxnSpPr>
          <p:nvPr/>
        </p:nvCxnSpPr>
        <p:spPr>
          <a:xfrm flipV="1">
            <a:off x="6672404" y="5640448"/>
            <a:ext cx="1449361" cy="248335"/>
          </a:xfrm>
          <a:prstGeom prst="straightConnector1">
            <a:avLst/>
          </a:prstGeom>
          <a:ln w="53975">
            <a:solidFill>
              <a:srgbClr val="33006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6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6072E-F263-4D0E-A0B0-EA6B70D48601}"/>
              </a:ext>
            </a:extLst>
          </p:cNvPr>
          <p:cNvSpPr>
            <a:spLocks noGrp="1"/>
          </p:cNvSpPr>
          <p:nvPr>
            <p:ph type="title"/>
          </p:nvPr>
        </p:nvSpPr>
        <p:spPr/>
        <p:txBody>
          <a:bodyPr/>
          <a:lstStyle/>
          <a:p>
            <a:r>
              <a:rPr lang="en-US" dirty="0"/>
              <a:t>Practicing the LEARN steps</a:t>
            </a:r>
          </a:p>
        </p:txBody>
      </p:sp>
      <p:sp>
        <p:nvSpPr>
          <p:cNvPr id="16" name="TextBox 15">
            <a:extLst>
              <a:ext uri="{FF2B5EF4-FFF2-40B4-BE49-F238E27FC236}">
                <a16:creationId xmlns:a16="http://schemas.microsoft.com/office/drawing/2014/main" id="{68F2C0FF-083B-41BA-8A3C-2CB41FD3B5A2}"/>
              </a:ext>
            </a:extLst>
          </p:cNvPr>
          <p:cNvSpPr txBox="1"/>
          <p:nvPr/>
        </p:nvSpPr>
        <p:spPr>
          <a:xfrm>
            <a:off x="7261421" y="5584550"/>
            <a:ext cx="1596827" cy="461665"/>
          </a:xfrm>
          <a:prstGeom prst="rect">
            <a:avLst/>
          </a:prstGeom>
          <a:noFill/>
        </p:spPr>
        <p:txBody>
          <a:bodyPr wrap="square" rtlCol="0">
            <a:spAutoFit/>
          </a:bodyPr>
          <a:lstStyle/>
          <a:p>
            <a:pPr algn="r" defTabSz="685800">
              <a:defRPr/>
            </a:pPr>
            <a:r>
              <a:rPr lang="en-US" sz="2400" b="1" dirty="0">
                <a:solidFill>
                  <a:srgbClr val="E7E6E6">
                    <a:lumMod val="75000"/>
                  </a:srgbClr>
                </a:solidFill>
                <a:latin typeface="Encode Sans Condensed"/>
              </a:rPr>
              <a:t>LEARN</a:t>
            </a:r>
            <a:endParaRPr lang="en-US" sz="1500" b="1" dirty="0">
              <a:solidFill>
                <a:srgbClr val="E7E6E6">
                  <a:lumMod val="75000"/>
                </a:srgbClr>
              </a:solidFill>
              <a:latin typeface="Encode Sans Condensed"/>
            </a:endParaRPr>
          </a:p>
        </p:txBody>
      </p:sp>
      <p:sp>
        <p:nvSpPr>
          <p:cNvPr id="5" name="Rectangle: Rounded Corners 4">
            <a:extLst>
              <a:ext uri="{FF2B5EF4-FFF2-40B4-BE49-F238E27FC236}">
                <a16:creationId xmlns:a16="http://schemas.microsoft.com/office/drawing/2014/main" id="{7AC75794-4D71-A386-A654-EF3A86E09A20}"/>
              </a:ext>
            </a:extLst>
          </p:cNvPr>
          <p:cNvSpPr/>
          <p:nvPr/>
        </p:nvSpPr>
        <p:spPr>
          <a:xfrm>
            <a:off x="456826" y="1968116"/>
            <a:ext cx="8401422" cy="168690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defRPr/>
            </a:pPr>
            <a:r>
              <a:rPr lang="en-US" sz="2100" b="1" dirty="0">
                <a:solidFill>
                  <a:srgbClr val="33006F"/>
                </a:solidFill>
                <a:latin typeface="Open Sans"/>
                <a:ea typeface="Open Sans" panose="020B0606030504020204" pitchFamily="34" charset="0"/>
                <a:cs typeface="Times New Roman" panose="02020603050405020304" pitchFamily="18" charset="0"/>
              </a:rPr>
              <a:t>Meet Alex</a:t>
            </a:r>
            <a:endParaRPr lang="en-US" sz="2100" dirty="0">
              <a:solidFill>
                <a:srgbClr val="33006F"/>
              </a:solidFill>
              <a:latin typeface="Open Sans"/>
              <a:ea typeface="Open Sans" panose="020B0606030504020204" pitchFamily="34" charset="0"/>
              <a:cs typeface="Times New Roman" panose="02020603050405020304" pitchFamily="18" charset="0"/>
            </a:endParaRPr>
          </a:p>
          <a:p>
            <a:pPr algn="ctr" defTabSz="685800">
              <a:lnSpc>
                <a:spcPct val="107000"/>
              </a:lnSpc>
              <a:defRPr/>
            </a:pPr>
            <a:r>
              <a:rPr lang="en-US" sz="1350" dirty="0">
                <a:solidFill>
                  <a:srgbClr val="33006F"/>
                </a:solidFill>
                <a:latin typeface="Open Sans" panose="020B0606030504020204" pitchFamily="34" charset="0"/>
                <a:ea typeface="Open Sans" panose="020B0606030504020204" pitchFamily="34" charset="0"/>
                <a:cs typeface="Times New Roman" panose="02020603050405020304" pitchFamily="18" charset="0"/>
              </a:rPr>
              <a:t>Alex is withdrawing and isolating from friends </a:t>
            </a:r>
            <a:r>
              <a:rPr lang="en-US" sz="1350" i="1" dirty="0">
                <a:solidFill>
                  <a:srgbClr val="33006F"/>
                </a:solidFill>
                <a:latin typeface="Open Sans" panose="020B0606030504020204" pitchFamily="34" charset="0"/>
                <a:ea typeface="Open Sans" panose="020B0606030504020204" pitchFamily="34" charset="0"/>
                <a:cs typeface="Times New Roman" panose="02020603050405020304" pitchFamily="18" charset="0"/>
              </a:rPr>
              <a:t>(and family)</a:t>
            </a:r>
            <a:r>
              <a:rPr lang="en-US" sz="1350" dirty="0">
                <a:solidFill>
                  <a:srgbClr val="33006F"/>
                </a:solidFill>
                <a:latin typeface="Open Sans" panose="020B0606030504020204" pitchFamily="34" charset="0"/>
                <a:ea typeface="Open Sans" panose="020B0606030504020204" pitchFamily="34" charset="0"/>
                <a:cs typeface="Times New Roman" panose="02020603050405020304" pitchFamily="18" charset="0"/>
              </a:rPr>
              <a:t>; </a:t>
            </a:r>
            <a:endParaRPr lang="en-US" sz="1350" dirty="0">
              <a:solidFill>
                <a:prstClr val="white"/>
              </a:solidFill>
              <a:latin typeface="Open Sans" panose="020B0606030504020204" pitchFamily="34" charset="0"/>
              <a:ea typeface="Open Sans" panose="020B0606030504020204" pitchFamily="34" charset="0"/>
              <a:cs typeface="Times New Roman" panose="02020603050405020304" pitchFamily="18" charset="0"/>
            </a:endParaRPr>
          </a:p>
          <a:p>
            <a:pPr algn="ctr" defTabSz="685800">
              <a:lnSpc>
                <a:spcPct val="107000"/>
              </a:lnSpc>
              <a:defRPr/>
            </a:pPr>
            <a:r>
              <a:rPr lang="en-US" sz="1350" dirty="0">
                <a:solidFill>
                  <a:srgbClr val="33006F"/>
                </a:solidFill>
                <a:latin typeface="Open Sans" panose="020B0606030504020204" pitchFamily="34" charset="0"/>
                <a:ea typeface="Open Sans" panose="020B0606030504020204" pitchFamily="34" charset="0"/>
                <a:cs typeface="Times New Roman" panose="02020603050405020304" pitchFamily="18" charset="0"/>
              </a:rPr>
              <a:t>including increased absences at school. </a:t>
            </a:r>
            <a:endParaRPr lang="en-US" sz="1350" dirty="0">
              <a:solidFill>
                <a:prstClr val="white"/>
              </a:solidFill>
              <a:latin typeface="Open Sans" panose="020B0606030504020204" pitchFamily="34" charset="0"/>
              <a:ea typeface="Open Sans" panose="020B0606030504020204" pitchFamily="34" charset="0"/>
              <a:cs typeface="Times New Roman" panose="02020603050405020304" pitchFamily="18" charset="0"/>
            </a:endParaRPr>
          </a:p>
          <a:p>
            <a:pPr algn="ctr" defTabSz="685800">
              <a:lnSpc>
                <a:spcPct val="107000"/>
              </a:lnSpc>
              <a:defRPr/>
            </a:pPr>
            <a:r>
              <a:rPr lang="en-US" sz="1350" dirty="0">
                <a:solidFill>
                  <a:srgbClr val="33006F"/>
                </a:solidFill>
                <a:latin typeface="Open Sans" panose="020B0606030504020204" pitchFamily="34" charset="0"/>
                <a:ea typeface="Open Sans" panose="020B0606030504020204" pitchFamily="34" charset="0"/>
                <a:cs typeface="Times New Roman" panose="02020603050405020304" pitchFamily="18" charset="0"/>
              </a:rPr>
              <a:t>Alex is struggling with the increased demands of school and a </a:t>
            </a:r>
            <a:endParaRPr lang="en-US" sz="1350" dirty="0">
              <a:solidFill>
                <a:prstClr val="white"/>
              </a:solidFill>
              <a:latin typeface="Open Sans" panose="020B0606030504020204" pitchFamily="34" charset="0"/>
              <a:ea typeface="Open Sans" panose="020B0606030504020204" pitchFamily="34" charset="0"/>
              <a:cs typeface="Times New Roman" panose="02020603050405020304" pitchFamily="18" charset="0"/>
            </a:endParaRPr>
          </a:p>
          <a:p>
            <a:pPr algn="ctr" defTabSz="685800">
              <a:lnSpc>
                <a:spcPct val="107000"/>
              </a:lnSpc>
              <a:defRPr/>
            </a:pPr>
            <a:r>
              <a:rPr lang="en-US" sz="1350" dirty="0">
                <a:solidFill>
                  <a:srgbClr val="33006F"/>
                </a:solidFill>
                <a:latin typeface="Open Sans" panose="020B0606030504020204" pitchFamily="34" charset="0"/>
                <a:ea typeface="Open Sans" panose="020B0606030504020204" pitchFamily="34" charset="0"/>
                <a:cs typeface="Times New Roman" panose="02020603050405020304" pitchFamily="18" charset="0"/>
              </a:rPr>
              <a:t>part-time job and is easily overwhelmed lately.  </a:t>
            </a:r>
            <a:endParaRPr lang="en-US" sz="1350" dirty="0">
              <a:solidFill>
                <a:prstClr val="white"/>
              </a:solidFill>
              <a:latin typeface="Open Sans" panose="020B0606030504020204" pitchFamily="34" charset="0"/>
              <a:ea typeface="Open Sans" panose="020B0606030504020204" pitchFamily="34" charset="0"/>
              <a:cs typeface="Times New Roman" panose="02020603050405020304" pitchFamily="18" charset="0"/>
            </a:endParaRPr>
          </a:p>
          <a:p>
            <a:pPr algn="ctr" defTabSz="685800">
              <a:lnSpc>
                <a:spcPct val="107000"/>
              </a:lnSpc>
              <a:defRPr/>
            </a:pPr>
            <a:r>
              <a:rPr lang="en-US" sz="1350" i="1" dirty="0">
                <a:solidFill>
                  <a:srgbClr val="33006F"/>
                </a:solidFill>
                <a:latin typeface="Open Sans" panose="020B0606030504020204" pitchFamily="34" charset="0"/>
                <a:ea typeface="Open Sans" panose="020B0606030504020204" pitchFamily="34" charset="0"/>
                <a:cs typeface="Times New Roman" panose="02020603050405020304" pitchFamily="18" charset="0"/>
              </a:rPr>
              <a:t>(Alex also has easy access to large quantities of medication.)</a:t>
            </a:r>
            <a:endParaRPr lang="en-US" sz="1350" dirty="0">
              <a:solidFill>
                <a:prstClr val="white"/>
              </a:solidFill>
              <a:latin typeface="Open Sans" panose="020B0606030504020204" pitchFamily="34" charset="0"/>
              <a:ea typeface="Open Sans" panose="020B060603050402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647AA034-F289-4E7C-9C8D-E961DEAA6990}"/>
              </a:ext>
            </a:extLst>
          </p:cNvPr>
          <p:cNvGrpSpPr>
            <a:grpSpLocks noChangeAspect="1"/>
          </p:cNvGrpSpPr>
          <p:nvPr/>
        </p:nvGrpSpPr>
        <p:grpSpPr>
          <a:xfrm>
            <a:off x="587830" y="2372391"/>
            <a:ext cx="1243013" cy="1371600"/>
            <a:chOff x="0" y="0"/>
            <a:chExt cx="1771650" cy="1956040"/>
          </a:xfrm>
        </p:grpSpPr>
        <p:pic>
          <p:nvPicPr>
            <p:cNvPr id="22" name="Graphic 14" descr="Man carrying a laptop">
              <a:extLst>
                <a:ext uri="{FF2B5EF4-FFF2-40B4-BE49-F238E27FC236}">
                  <a16:creationId xmlns:a16="http://schemas.microsoft.com/office/drawing/2014/main" id="{CD21C47E-1555-579B-FBEA-93848093273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698740"/>
              <a:ext cx="1771650" cy="1257300"/>
            </a:xfrm>
            <a:prstGeom prst="rect">
              <a:avLst/>
            </a:prstGeom>
          </p:spPr>
        </p:pic>
        <p:pic>
          <p:nvPicPr>
            <p:cNvPr id="23" name="Graphic 16" descr="Woman wearing a ribbon">
              <a:extLst>
                <a:ext uri="{FF2B5EF4-FFF2-40B4-BE49-F238E27FC236}">
                  <a16:creationId xmlns:a16="http://schemas.microsoft.com/office/drawing/2014/main" id="{B297B53A-0AB1-0DBF-974B-EC06BF53C01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7034" y="0"/>
              <a:ext cx="723900" cy="914400"/>
            </a:xfrm>
            <a:prstGeom prst="rect">
              <a:avLst/>
            </a:prstGeom>
          </p:spPr>
        </p:pic>
        <p:pic>
          <p:nvPicPr>
            <p:cNvPr id="24" name="Graphic 19" descr="A happy face">
              <a:extLst>
                <a:ext uri="{FF2B5EF4-FFF2-40B4-BE49-F238E27FC236}">
                  <a16:creationId xmlns:a16="http://schemas.microsoft.com/office/drawing/2014/main" id="{9D4684CE-EE90-42AD-8220-31DC2E687EA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2091" y="483079"/>
              <a:ext cx="304800" cy="314325"/>
            </a:xfrm>
            <a:prstGeom prst="rect">
              <a:avLst/>
            </a:prstGeom>
          </p:spPr>
        </p:pic>
      </p:grpSp>
      <p:grpSp>
        <p:nvGrpSpPr>
          <p:cNvPr id="25" name="Group 24">
            <a:extLst>
              <a:ext uri="{FF2B5EF4-FFF2-40B4-BE49-F238E27FC236}">
                <a16:creationId xmlns:a16="http://schemas.microsoft.com/office/drawing/2014/main" id="{5E397050-D9F2-3D99-3804-866B1060F5CE}"/>
              </a:ext>
            </a:extLst>
          </p:cNvPr>
          <p:cNvGrpSpPr>
            <a:grpSpLocks noChangeAspect="1"/>
          </p:cNvGrpSpPr>
          <p:nvPr/>
        </p:nvGrpSpPr>
        <p:grpSpPr>
          <a:xfrm flipH="1">
            <a:off x="7612315" y="2370725"/>
            <a:ext cx="1074860" cy="1371600"/>
            <a:chOff x="0" y="0"/>
            <a:chExt cx="1362075" cy="1735886"/>
          </a:xfrm>
        </p:grpSpPr>
        <p:pic>
          <p:nvPicPr>
            <p:cNvPr id="26" name="Graphic 15" descr="Man waving with hand">
              <a:extLst>
                <a:ext uri="{FF2B5EF4-FFF2-40B4-BE49-F238E27FC236}">
                  <a16:creationId xmlns:a16="http://schemas.microsoft.com/office/drawing/2014/main" id="{6AD3A5AB-FC97-D583-A8BC-6BE9E541E99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0" y="526211"/>
              <a:ext cx="1362075" cy="1209675"/>
            </a:xfrm>
            <a:prstGeom prst="rect">
              <a:avLst/>
            </a:prstGeom>
          </p:spPr>
        </p:pic>
        <p:pic>
          <p:nvPicPr>
            <p:cNvPr id="27" name="Graphic 18" descr="Boy with wavy hair">
              <a:extLst>
                <a:ext uri="{FF2B5EF4-FFF2-40B4-BE49-F238E27FC236}">
                  <a16:creationId xmlns:a16="http://schemas.microsoft.com/office/drawing/2014/main" id="{DB1020E4-1BD4-000A-0A88-A8658617F44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39947" y="0"/>
              <a:ext cx="600075" cy="714375"/>
            </a:xfrm>
            <a:prstGeom prst="rect">
              <a:avLst/>
            </a:prstGeom>
          </p:spPr>
        </p:pic>
        <p:pic>
          <p:nvPicPr>
            <p:cNvPr id="28" name="Graphic 21" descr="A smiling face">
              <a:extLst>
                <a:ext uri="{FF2B5EF4-FFF2-40B4-BE49-F238E27FC236}">
                  <a16:creationId xmlns:a16="http://schemas.microsoft.com/office/drawing/2014/main" id="{9856575B-71DD-300E-9EA0-AFE074AFAAD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2861" y="310551"/>
              <a:ext cx="304800" cy="314325"/>
            </a:xfrm>
            <a:prstGeom prst="rect">
              <a:avLst/>
            </a:prstGeom>
          </p:spPr>
        </p:pic>
      </p:grpSp>
      <p:graphicFrame>
        <p:nvGraphicFramePr>
          <p:cNvPr id="29" name="Content Placeholder 10">
            <a:extLst>
              <a:ext uri="{FF2B5EF4-FFF2-40B4-BE49-F238E27FC236}">
                <a16:creationId xmlns:a16="http://schemas.microsoft.com/office/drawing/2014/main" id="{EADFDBA9-AAFC-4540-07A6-7639D777E4D6}"/>
              </a:ext>
            </a:extLst>
          </p:cNvPr>
          <p:cNvGraphicFramePr>
            <a:graphicFrameLocks/>
          </p:cNvGraphicFramePr>
          <p:nvPr>
            <p:extLst>
              <p:ext uri="{D42A27DB-BD31-4B8C-83A1-F6EECF244321}">
                <p14:modId xmlns:p14="http://schemas.microsoft.com/office/powerpoint/2010/main" val="1942725117"/>
              </p:ext>
            </p:extLst>
          </p:nvPr>
        </p:nvGraphicFramePr>
        <p:xfrm>
          <a:off x="189170" y="3832466"/>
          <a:ext cx="7168833" cy="189444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2" name="Picture 1">
            <a:extLst>
              <a:ext uri="{FF2B5EF4-FFF2-40B4-BE49-F238E27FC236}">
                <a16:creationId xmlns:a16="http://schemas.microsoft.com/office/drawing/2014/main" id="{A29C12D0-0607-4670-7831-8C3246296814}"/>
              </a:ext>
            </a:extLst>
          </p:cNvPr>
          <p:cNvPicPr>
            <a:picLocks noChangeAspect="1"/>
          </p:cNvPicPr>
          <p:nvPr/>
        </p:nvPicPr>
        <p:blipFill>
          <a:blip r:embed="rId20" cstate="print">
            <a:extLst>
              <a:ext uri="{28A0092B-C50C-407E-A947-70E740481C1C}">
                <a14:useLocalDpi xmlns:a14="http://schemas.microsoft.com/office/drawing/2010/main"/>
              </a:ext>
            </a:extLst>
          </a:blip>
          <a:srcRect t="118" b="118"/>
          <a:stretch/>
        </p:blipFill>
        <p:spPr>
          <a:xfrm>
            <a:off x="7428341" y="4018046"/>
            <a:ext cx="1596827" cy="1593051"/>
          </a:xfrm>
          <a:prstGeom prst="rect">
            <a:avLst/>
          </a:prstGeom>
        </p:spPr>
      </p:pic>
    </p:spTree>
    <p:extLst>
      <p:ext uri="{BB962C8B-B14F-4D97-AF65-F5344CB8AC3E}">
        <p14:creationId xmlns:p14="http://schemas.microsoft.com/office/powerpoint/2010/main" val="106437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BC98F-61EF-2142-B029-D841E233AB79}"/>
              </a:ext>
            </a:extLst>
          </p:cNvPr>
          <p:cNvPicPr>
            <a:picLocks noChangeAspect="1"/>
          </p:cNvPicPr>
          <p:nvPr/>
        </p:nvPicPr>
        <p:blipFill>
          <a:blip r:embed="rId3"/>
          <a:stretch>
            <a:fillRect/>
          </a:stretch>
        </p:blipFill>
        <p:spPr>
          <a:xfrm>
            <a:off x="561314" y="904591"/>
            <a:ext cx="7261331" cy="5745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B638CCE1-0E49-A8B6-D229-4DAD7B197CA5}"/>
              </a:ext>
            </a:extLst>
          </p:cNvPr>
          <p:cNvSpPr txBox="1"/>
          <p:nvPr/>
        </p:nvSpPr>
        <p:spPr>
          <a:xfrm>
            <a:off x="105700" y="29760"/>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LID </a:t>
            </a:r>
            <a:r>
              <a:rPr lang="en-US" sz="4000" dirty="0">
                <a:solidFill>
                  <a:srgbClr val="01447B"/>
                </a:solidFill>
                <a:latin typeface="Neutra Text TF Alt" panose="02000000000000000000" pitchFamily="2" charset="0"/>
              </a:rPr>
              <a:t>|</a:t>
            </a:r>
            <a:r>
              <a:rPr lang="en-US" sz="4000" dirty="0">
                <a:solidFill>
                  <a:srgbClr val="E57200"/>
                </a:solidFill>
                <a:latin typeface="Neutra Text TF Alt" panose="02000000000000000000" pitchFamily="2" charset="0"/>
              </a:rPr>
              <a:t> Role of LEARN Facilitators</a:t>
            </a:r>
          </a:p>
        </p:txBody>
      </p:sp>
      <p:sp>
        <p:nvSpPr>
          <p:cNvPr id="6" name="TextBox 5">
            <a:extLst>
              <a:ext uri="{FF2B5EF4-FFF2-40B4-BE49-F238E27FC236}">
                <a16:creationId xmlns:a16="http://schemas.microsoft.com/office/drawing/2014/main" id="{8B07EFE7-F9E1-CE09-5DE7-7E9C29EFBF94}"/>
              </a:ext>
            </a:extLst>
          </p:cNvPr>
          <p:cNvSpPr txBox="1"/>
          <p:nvPr/>
        </p:nvSpPr>
        <p:spPr>
          <a:xfrm rot="1107960">
            <a:off x="6661301" y="2004222"/>
            <a:ext cx="1701249" cy="830997"/>
          </a:xfrm>
          <a:prstGeom prst="rect">
            <a:avLst/>
          </a:prstGeom>
          <a:solidFill>
            <a:schemeClr val="bg1"/>
          </a:solidFill>
          <a:ln>
            <a:solidFill>
              <a:srgbClr val="E57200"/>
            </a:solidFill>
          </a:ln>
          <a:effectLst>
            <a:outerShdw blurRad="63500" sx="102000" sy="102000" algn="ctr" rotWithShape="0">
              <a:prstClr val="black">
                <a:alpha val="40000"/>
              </a:prstClr>
            </a:outerShdw>
          </a:effectLst>
        </p:spPr>
        <p:txBody>
          <a:bodyPr wrap="square" rtlCol="0">
            <a:spAutoFit/>
          </a:bodyPr>
          <a:lstStyle/>
          <a:p>
            <a:pPr algn="ctr"/>
            <a:r>
              <a:rPr lang="en-US" sz="2400" dirty="0">
                <a:solidFill>
                  <a:srgbClr val="E57200"/>
                </a:solidFill>
              </a:rPr>
              <a:t>Participant Packet</a:t>
            </a:r>
          </a:p>
        </p:txBody>
      </p:sp>
    </p:spTree>
    <p:extLst>
      <p:ext uri="{BB962C8B-B14F-4D97-AF65-F5344CB8AC3E}">
        <p14:creationId xmlns:p14="http://schemas.microsoft.com/office/powerpoint/2010/main" val="341456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Synergy Training</a:t>
            </a:r>
          </a:p>
        </p:txBody>
      </p:sp>
      <p:pic>
        <p:nvPicPr>
          <p:cNvPr id="3" name="Picture 2">
            <a:extLst>
              <a:ext uri="{FF2B5EF4-FFF2-40B4-BE49-F238E27FC236}">
                <a16:creationId xmlns:a16="http://schemas.microsoft.com/office/drawing/2014/main" id="{B6F65F5B-C816-52CD-6630-69B09F7B47EF}"/>
              </a:ext>
            </a:extLst>
          </p:cNvPr>
          <p:cNvPicPr>
            <a:picLocks noChangeAspect="1"/>
          </p:cNvPicPr>
          <p:nvPr/>
        </p:nvPicPr>
        <p:blipFill>
          <a:blip r:embed="rId3"/>
          <a:stretch>
            <a:fillRect/>
          </a:stretch>
        </p:blipFill>
        <p:spPr>
          <a:xfrm>
            <a:off x="1851241" y="1076589"/>
            <a:ext cx="4647670" cy="2730957"/>
          </a:xfrm>
          <a:prstGeom prst="rect">
            <a:avLst/>
          </a:prstGeom>
        </p:spPr>
      </p:pic>
      <p:sp>
        <p:nvSpPr>
          <p:cNvPr id="5" name="TextBox 4">
            <a:extLst>
              <a:ext uri="{FF2B5EF4-FFF2-40B4-BE49-F238E27FC236}">
                <a16:creationId xmlns:a16="http://schemas.microsoft.com/office/drawing/2014/main" id="{68715EBD-0A8D-C612-2122-745D249ECD7E}"/>
              </a:ext>
            </a:extLst>
          </p:cNvPr>
          <p:cNvSpPr txBox="1"/>
          <p:nvPr/>
        </p:nvSpPr>
        <p:spPr>
          <a:xfrm>
            <a:off x="561315" y="4173648"/>
            <a:ext cx="7242772" cy="2154436"/>
          </a:xfrm>
          <a:prstGeom prst="rect">
            <a:avLst/>
          </a:prstGeom>
          <a:noFill/>
        </p:spPr>
        <p:txBody>
          <a:bodyPr wrap="square" rtlCol="0">
            <a:spAutoFit/>
          </a:bodyPr>
          <a:lstStyle/>
          <a:p>
            <a:pPr algn="ctr"/>
            <a:r>
              <a:rPr lang="en-US" sz="2000" dirty="0">
                <a:solidFill>
                  <a:srgbClr val="01447B"/>
                </a:solidFill>
              </a:rPr>
              <a:t>ALL-COUNSELOR MEETINGS EXPANDED FOR SYNERGY TRAINING</a:t>
            </a:r>
          </a:p>
          <a:p>
            <a:pPr algn="ctr"/>
            <a:r>
              <a:rPr lang="en-US" sz="2000" b="1" dirty="0"/>
              <a:t>April 17 &amp; May 29, 2025</a:t>
            </a:r>
          </a:p>
          <a:p>
            <a:endParaRPr lang="en-US" dirty="0"/>
          </a:p>
          <a:p>
            <a:r>
              <a:rPr lang="en-US" dirty="0">
                <a:solidFill>
                  <a:srgbClr val="01447B"/>
                </a:solidFill>
              </a:rPr>
              <a:t>				</a:t>
            </a:r>
            <a:r>
              <a:rPr lang="en-US" sz="2400" dirty="0">
                <a:solidFill>
                  <a:srgbClr val="01447B"/>
                </a:solidFill>
              </a:rPr>
              <a:t>MS &amp; HS | 8:00-9:00</a:t>
            </a:r>
          </a:p>
          <a:p>
            <a:r>
              <a:rPr lang="en-US" sz="2800" b="1" dirty="0">
                <a:solidFill>
                  <a:srgbClr val="E57200"/>
                </a:solidFill>
              </a:rPr>
              <a:t>				All Counselors | 9:15-12:45</a:t>
            </a:r>
          </a:p>
          <a:p>
            <a:r>
              <a:rPr lang="en-US" sz="2400" dirty="0">
                <a:solidFill>
                  <a:srgbClr val="01447B"/>
                </a:solidFill>
              </a:rPr>
              <a:t>				ES | 1:00-2:00</a:t>
            </a:r>
          </a:p>
        </p:txBody>
      </p:sp>
    </p:spTree>
    <p:extLst>
      <p:ext uri="{BB962C8B-B14F-4D97-AF65-F5344CB8AC3E}">
        <p14:creationId xmlns:p14="http://schemas.microsoft.com/office/powerpoint/2010/main" val="3908988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Mental Health Therapists in Schools</a:t>
            </a:r>
          </a:p>
        </p:txBody>
      </p:sp>
      <p:pic>
        <p:nvPicPr>
          <p:cNvPr id="3" name="Picture 2">
            <a:extLst>
              <a:ext uri="{FF2B5EF4-FFF2-40B4-BE49-F238E27FC236}">
                <a16:creationId xmlns:a16="http://schemas.microsoft.com/office/drawing/2014/main" id="{FCE18C0B-FE12-1C47-5864-69397D8FBEBD}"/>
              </a:ext>
            </a:extLst>
          </p:cNvPr>
          <p:cNvPicPr>
            <a:picLocks noChangeAspect="1"/>
          </p:cNvPicPr>
          <p:nvPr/>
        </p:nvPicPr>
        <p:blipFill>
          <a:blip r:embed="rId3"/>
          <a:stretch>
            <a:fillRect/>
          </a:stretch>
        </p:blipFill>
        <p:spPr>
          <a:xfrm>
            <a:off x="636044" y="755752"/>
            <a:ext cx="7078063" cy="6025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86218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Mental Health Therapists in Schools</a:t>
            </a:r>
          </a:p>
        </p:txBody>
      </p:sp>
      <p:pic>
        <p:nvPicPr>
          <p:cNvPr id="5" name="Picture 4">
            <a:hlinkClick r:id="rId3"/>
            <a:extLst>
              <a:ext uri="{FF2B5EF4-FFF2-40B4-BE49-F238E27FC236}">
                <a16:creationId xmlns:a16="http://schemas.microsoft.com/office/drawing/2014/main" id="{2BE8000A-6911-AEA4-E6D7-FF22FCD79FE4}"/>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a:ext>
            </a:extLst>
          </a:blip>
          <a:srcRect r="472"/>
          <a:stretch/>
        </p:blipFill>
        <p:spPr>
          <a:xfrm>
            <a:off x="0" y="1321805"/>
            <a:ext cx="8238653" cy="4646310"/>
          </a:xfrm>
          <a:prstGeom prst="rect">
            <a:avLst/>
          </a:prstGeom>
        </p:spPr>
      </p:pic>
    </p:spTree>
    <p:extLst>
      <p:ext uri="{BB962C8B-B14F-4D97-AF65-F5344CB8AC3E}">
        <p14:creationId xmlns:p14="http://schemas.microsoft.com/office/powerpoint/2010/main" val="4088855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lose-up of a black letter with Wanamaker's in the background&#10;&#10;Description automatically generated">
            <a:extLst>
              <a:ext uri="{FF2B5EF4-FFF2-40B4-BE49-F238E27FC236}">
                <a16:creationId xmlns:a16="http://schemas.microsoft.com/office/drawing/2014/main" id="{BC991188-97C3-A3CF-F97E-C74281E84D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7409" y="2285530"/>
            <a:ext cx="4781915" cy="1411697"/>
          </a:xfrm>
          <a:prstGeom prst="rect">
            <a:avLst/>
          </a:prstGeom>
        </p:spPr>
      </p:pic>
      <p:sp>
        <p:nvSpPr>
          <p:cNvPr id="7" name="TextBox 6">
            <a:extLst>
              <a:ext uri="{FF2B5EF4-FFF2-40B4-BE49-F238E27FC236}">
                <a16:creationId xmlns:a16="http://schemas.microsoft.com/office/drawing/2014/main" id="{538B8F8B-53C4-5670-3314-09E959AA5752}"/>
              </a:ext>
            </a:extLst>
          </p:cNvPr>
          <p:cNvSpPr txBox="1"/>
          <p:nvPr/>
        </p:nvSpPr>
        <p:spPr>
          <a:xfrm>
            <a:off x="4300396" y="3697227"/>
            <a:ext cx="4525554" cy="584775"/>
          </a:xfrm>
          <a:prstGeom prst="rect">
            <a:avLst/>
          </a:prstGeom>
          <a:noFill/>
        </p:spPr>
        <p:txBody>
          <a:bodyPr wrap="square" rtlCol="0">
            <a:spAutoFit/>
          </a:bodyPr>
          <a:lstStyle/>
          <a:p>
            <a:pPr algn="ctr"/>
            <a:r>
              <a:rPr lang="en-US" sz="3200" dirty="0">
                <a:solidFill>
                  <a:srgbClr val="01447B"/>
                </a:solidFill>
                <a:latin typeface="Neutra Text TF Light" panose="02000000000000000000" pitchFamily="2" charset="0"/>
              </a:rPr>
              <a:t>Here’s to a terrific year!</a:t>
            </a:r>
          </a:p>
        </p:txBody>
      </p:sp>
    </p:spTree>
    <p:extLst>
      <p:ext uri="{BB962C8B-B14F-4D97-AF65-F5344CB8AC3E}">
        <p14:creationId xmlns:p14="http://schemas.microsoft.com/office/powerpoint/2010/main" val="212594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Today’s Agenda</a:t>
            </a:r>
          </a:p>
        </p:txBody>
      </p:sp>
      <p:grpSp>
        <p:nvGrpSpPr>
          <p:cNvPr id="8" name="Group 7">
            <a:extLst>
              <a:ext uri="{FF2B5EF4-FFF2-40B4-BE49-F238E27FC236}">
                <a16:creationId xmlns:a16="http://schemas.microsoft.com/office/drawing/2014/main" id="{452123C9-EAB8-22A2-3105-DBF572CD83B1}"/>
              </a:ext>
            </a:extLst>
          </p:cNvPr>
          <p:cNvGrpSpPr/>
          <p:nvPr/>
        </p:nvGrpSpPr>
        <p:grpSpPr>
          <a:xfrm>
            <a:off x="147339" y="1717895"/>
            <a:ext cx="7916702" cy="3422210"/>
            <a:chOff x="147339" y="1717895"/>
            <a:chExt cx="7916702" cy="3422210"/>
          </a:xfrm>
        </p:grpSpPr>
        <p:pic>
          <p:nvPicPr>
            <p:cNvPr id="3" name="Picture 2">
              <a:extLst>
                <a:ext uri="{FF2B5EF4-FFF2-40B4-BE49-F238E27FC236}">
                  <a16:creationId xmlns:a16="http://schemas.microsoft.com/office/drawing/2014/main" id="{F353E8F2-102B-97E3-0992-FEE4F08EF6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7339" y="1717895"/>
              <a:ext cx="7907649" cy="1255952"/>
            </a:xfrm>
            <a:prstGeom prst="rect">
              <a:avLst/>
            </a:prstGeom>
          </p:spPr>
        </p:pic>
        <p:pic>
          <p:nvPicPr>
            <p:cNvPr id="6" name="Picture 5">
              <a:extLst>
                <a:ext uri="{FF2B5EF4-FFF2-40B4-BE49-F238E27FC236}">
                  <a16:creationId xmlns:a16="http://schemas.microsoft.com/office/drawing/2014/main" id="{B836894D-B44A-6DD5-0372-DF0047B8425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0018" y="2976325"/>
              <a:ext cx="7904023" cy="2163780"/>
            </a:xfrm>
            <a:prstGeom prst="rect">
              <a:avLst/>
            </a:prstGeom>
          </p:spPr>
        </p:pic>
      </p:grpSp>
    </p:spTree>
    <p:extLst>
      <p:ext uri="{BB962C8B-B14F-4D97-AF65-F5344CB8AC3E}">
        <p14:creationId xmlns:p14="http://schemas.microsoft.com/office/powerpoint/2010/main" val="132870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field of flowers and snow&#10;&#10;Description automatically generated">
            <a:extLst>
              <a:ext uri="{FF2B5EF4-FFF2-40B4-BE49-F238E27FC236}">
                <a16:creationId xmlns:a16="http://schemas.microsoft.com/office/drawing/2014/main" id="{CAF73B97-6A90-1F50-F729-43EF461F47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86776" y="3804142"/>
            <a:ext cx="3657600" cy="2743201"/>
          </a:xfrm>
          <a:prstGeom prst="rect">
            <a:avLst/>
          </a:prstGeom>
          <a:ln>
            <a:noFill/>
          </a:ln>
          <a:effectLst>
            <a:outerShdw blurRad="190500" algn="tl" rotWithShape="0">
              <a:srgbClr val="000000">
                <a:alpha val="70000"/>
              </a:srgbClr>
            </a:outerShdw>
          </a:effectLst>
        </p:spPr>
      </p:pic>
      <p:pic>
        <p:nvPicPr>
          <p:cNvPr id="6" name="Picture 5" descr="Two men taking a selfie in front of a lake&#10;&#10;Description automatically generated">
            <a:extLst>
              <a:ext uri="{FF2B5EF4-FFF2-40B4-BE49-F238E27FC236}">
                <a16:creationId xmlns:a16="http://schemas.microsoft.com/office/drawing/2014/main" id="{31CAEE97-60D3-F1BF-B67F-EA8D6F24B83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58636" y="1243563"/>
            <a:ext cx="3171480" cy="2378610"/>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Memories of Summer</a:t>
            </a:r>
          </a:p>
        </p:txBody>
      </p:sp>
      <p:pic>
        <p:nvPicPr>
          <p:cNvPr id="3" name="Picture 2" descr="A blue and white sign with white text&#10;&#10;Description automatically generated">
            <a:extLst>
              <a:ext uri="{FF2B5EF4-FFF2-40B4-BE49-F238E27FC236}">
                <a16:creationId xmlns:a16="http://schemas.microsoft.com/office/drawing/2014/main" id="{68CFAFA8-6F36-3619-AE92-7CC596942FF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62553" y="2097889"/>
            <a:ext cx="2088578" cy="1539621"/>
          </a:xfrm>
          <a:prstGeom prst="rect">
            <a:avLst/>
          </a:prstGeom>
          <a:ln>
            <a:noFill/>
          </a:ln>
          <a:effectLst>
            <a:outerShdw blurRad="190500" algn="tl" rotWithShape="0">
              <a:srgbClr val="000000">
                <a:alpha val="70000"/>
              </a:srgbClr>
            </a:outerShdw>
          </a:effectLst>
        </p:spPr>
      </p:pic>
      <p:pic>
        <p:nvPicPr>
          <p:cNvPr id="5" name="Picture 4" descr="A person and person taking a selfie in front of a glacier&#10;&#10;Description automatically generated">
            <a:extLst>
              <a:ext uri="{FF2B5EF4-FFF2-40B4-BE49-F238E27FC236}">
                <a16:creationId xmlns:a16="http://schemas.microsoft.com/office/drawing/2014/main" id="{4F8EEC5A-D826-3BF5-A210-68DDADF3542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7926" y="2097889"/>
            <a:ext cx="2847122" cy="37529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3500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Memories of Summer</a:t>
            </a:r>
          </a:p>
        </p:txBody>
      </p:sp>
      <p:pic>
        <p:nvPicPr>
          <p:cNvPr id="10" name="Picture 9" descr="Two men in suits giving thumbs up&#10;&#10;Description automatically generated">
            <a:extLst>
              <a:ext uri="{FF2B5EF4-FFF2-40B4-BE49-F238E27FC236}">
                <a16:creationId xmlns:a16="http://schemas.microsoft.com/office/drawing/2014/main" id="{13C88AAC-3156-3811-3E2E-36CE52ECE25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74524" y="1557196"/>
            <a:ext cx="3023010" cy="3994241"/>
          </a:xfrm>
          <a:prstGeom prst="rect">
            <a:avLst/>
          </a:prstGeom>
          <a:ln>
            <a:noFill/>
          </a:ln>
          <a:effectLst>
            <a:outerShdw blurRad="190500" algn="tl" rotWithShape="0">
              <a:srgbClr val="000000">
                <a:alpha val="70000"/>
              </a:srgbClr>
            </a:outerShdw>
          </a:effectLst>
        </p:spPr>
      </p:pic>
      <p:pic>
        <p:nvPicPr>
          <p:cNvPr id="12" name="Picture 11" descr="A group of people on a stage&#10;&#10;Description automatically generated">
            <a:extLst>
              <a:ext uri="{FF2B5EF4-FFF2-40B4-BE49-F238E27FC236}">
                <a16:creationId xmlns:a16="http://schemas.microsoft.com/office/drawing/2014/main" id="{F8568A44-D418-E433-2062-BBC4390C34D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5586" y="1557197"/>
            <a:ext cx="4728780" cy="3994242"/>
          </a:xfrm>
          <a:prstGeom prst="rect">
            <a:avLst/>
          </a:prstGeom>
          <a:ln>
            <a:noFill/>
          </a:ln>
          <a:effectLst>
            <a:outerShdw blurRad="190500" algn="tl" rotWithShape="0">
              <a:srgbClr val="000000">
                <a:alpha val="70000"/>
              </a:srgbClr>
            </a:outerShdw>
          </a:effectLst>
        </p:spPr>
      </p:pic>
      <p:cxnSp>
        <p:nvCxnSpPr>
          <p:cNvPr id="5" name="Straight Arrow Connector 4">
            <a:extLst>
              <a:ext uri="{FF2B5EF4-FFF2-40B4-BE49-F238E27FC236}">
                <a16:creationId xmlns:a16="http://schemas.microsoft.com/office/drawing/2014/main" id="{263C4ACE-34CC-E1DE-9355-1A11EDE5BA70}"/>
              </a:ext>
            </a:extLst>
          </p:cNvPr>
          <p:cNvCxnSpPr>
            <a:cxnSpLocks/>
          </p:cNvCxnSpPr>
          <p:nvPr/>
        </p:nvCxnSpPr>
        <p:spPr>
          <a:xfrm>
            <a:off x="2203360" y="1403287"/>
            <a:ext cx="265419" cy="1032095"/>
          </a:xfrm>
          <a:prstGeom prst="straightConnector1">
            <a:avLst/>
          </a:prstGeom>
          <a:ln w="539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1D7A2BD-F950-8F77-CF87-4A8BCEB3656E}"/>
              </a:ext>
            </a:extLst>
          </p:cNvPr>
          <p:cNvCxnSpPr>
            <a:cxnSpLocks/>
          </p:cNvCxnSpPr>
          <p:nvPr/>
        </p:nvCxnSpPr>
        <p:spPr>
          <a:xfrm flipH="1">
            <a:off x="3135360" y="1403287"/>
            <a:ext cx="1039716" cy="1293136"/>
          </a:xfrm>
          <a:prstGeom prst="straightConnector1">
            <a:avLst/>
          </a:prstGeom>
          <a:ln w="539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47ED43-2B7B-93A5-4A34-E03EA4F76438}"/>
              </a:ext>
            </a:extLst>
          </p:cNvPr>
          <p:cNvSpPr txBox="1"/>
          <p:nvPr/>
        </p:nvSpPr>
        <p:spPr>
          <a:xfrm>
            <a:off x="245586" y="980026"/>
            <a:ext cx="2367775" cy="461665"/>
          </a:xfrm>
          <a:prstGeom prst="rect">
            <a:avLst/>
          </a:prstGeom>
          <a:noFill/>
        </p:spPr>
        <p:txBody>
          <a:bodyPr wrap="square" rtlCol="0">
            <a:spAutoFit/>
          </a:bodyPr>
          <a:lstStyle/>
          <a:p>
            <a:r>
              <a:rPr lang="en-US" sz="2400" dirty="0"/>
              <a:t>My brother, Mike</a:t>
            </a:r>
          </a:p>
        </p:txBody>
      </p:sp>
      <p:sp>
        <p:nvSpPr>
          <p:cNvPr id="17" name="TextBox 16">
            <a:extLst>
              <a:ext uri="{FF2B5EF4-FFF2-40B4-BE49-F238E27FC236}">
                <a16:creationId xmlns:a16="http://schemas.microsoft.com/office/drawing/2014/main" id="{535E8C63-147D-882E-B1F8-BFEFDE229786}"/>
              </a:ext>
            </a:extLst>
          </p:cNvPr>
          <p:cNvSpPr txBox="1"/>
          <p:nvPr/>
        </p:nvSpPr>
        <p:spPr>
          <a:xfrm>
            <a:off x="3340730" y="979964"/>
            <a:ext cx="5151420" cy="461665"/>
          </a:xfrm>
          <a:prstGeom prst="rect">
            <a:avLst/>
          </a:prstGeom>
          <a:noFill/>
        </p:spPr>
        <p:txBody>
          <a:bodyPr wrap="square" rtlCol="0">
            <a:spAutoFit/>
          </a:bodyPr>
          <a:lstStyle/>
          <a:p>
            <a:r>
              <a:rPr lang="en-US" sz="2400" dirty="0"/>
              <a:t>Emmanuel Macron, president of France</a:t>
            </a:r>
          </a:p>
        </p:txBody>
      </p:sp>
      <p:cxnSp>
        <p:nvCxnSpPr>
          <p:cNvPr id="18" name="Straight Arrow Connector 17">
            <a:extLst>
              <a:ext uri="{FF2B5EF4-FFF2-40B4-BE49-F238E27FC236}">
                <a16:creationId xmlns:a16="http://schemas.microsoft.com/office/drawing/2014/main" id="{A15D8409-89B6-2F06-F5A4-68A4722AB20F}"/>
              </a:ext>
            </a:extLst>
          </p:cNvPr>
          <p:cNvCxnSpPr>
            <a:cxnSpLocks/>
          </p:cNvCxnSpPr>
          <p:nvPr/>
        </p:nvCxnSpPr>
        <p:spPr>
          <a:xfrm flipV="1">
            <a:off x="4974366" y="4095185"/>
            <a:ext cx="760829" cy="1782851"/>
          </a:xfrm>
          <a:prstGeom prst="straightConnector1">
            <a:avLst/>
          </a:prstGeom>
          <a:ln w="539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0693B02-86E9-6EB3-52AC-C288C8B8E5E6}"/>
              </a:ext>
            </a:extLst>
          </p:cNvPr>
          <p:cNvSpPr txBox="1"/>
          <p:nvPr/>
        </p:nvSpPr>
        <p:spPr>
          <a:xfrm>
            <a:off x="3790478" y="5805608"/>
            <a:ext cx="2367775" cy="461665"/>
          </a:xfrm>
          <a:prstGeom prst="rect">
            <a:avLst/>
          </a:prstGeom>
          <a:noFill/>
        </p:spPr>
        <p:txBody>
          <a:bodyPr wrap="square" rtlCol="0">
            <a:spAutoFit/>
          </a:bodyPr>
          <a:lstStyle/>
          <a:p>
            <a:pPr algn="ctr"/>
            <a:r>
              <a:rPr lang="en-US" sz="2400" dirty="0"/>
              <a:t>Jackie Chan</a:t>
            </a:r>
          </a:p>
        </p:txBody>
      </p:sp>
    </p:spTree>
    <p:extLst>
      <p:ext uri="{BB962C8B-B14F-4D97-AF65-F5344CB8AC3E}">
        <p14:creationId xmlns:p14="http://schemas.microsoft.com/office/powerpoint/2010/main" val="20729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Our Newest Team Members</a:t>
            </a:r>
          </a:p>
        </p:txBody>
      </p:sp>
      <p:pic>
        <p:nvPicPr>
          <p:cNvPr id="2" name="Picture 2" descr="Amazon.com : New Employee Welcome Card - Welcome To The Team Greeting Card  - 25 Pack : Office Products">
            <a:extLst>
              <a:ext uri="{FF2B5EF4-FFF2-40B4-BE49-F238E27FC236}">
                <a16:creationId xmlns:a16="http://schemas.microsoft.com/office/drawing/2014/main" id="{4AD5935D-3F82-C610-ED1B-96B3B3E8F7D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6431" y="1013992"/>
            <a:ext cx="7954296" cy="54450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3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983A8-97D3-C9D4-7F14-E557E0156500}"/>
              </a:ext>
            </a:extLst>
          </p:cNvPr>
          <p:cNvSpPr txBox="1"/>
          <p:nvPr/>
        </p:nvSpPr>
        <p:spPr>
          <a:xfrm>
            <a:off x="270003" y="1915479"/>
            <a:ext cx="4935739" cy="3262432"/>
          </a:xfrm>
          <a:prstGeom prst="rect">
            <a:avLst/>
          </a:prstGeom>
          <a:noFill/>
        </p:spPr>
        <p:txBody>
          <a:bodyPr wrap="square" rtlCol="0">
            <a:spAutoFit/>
          </a:bodyPr>
          <a:lstStyle/>
          <a:p>
            <a:r>
              <a:rPr lang="en-US" sz="2800" b="1" dirty="0"/>
              <a:t>Michael Bernhisel</a:t>
            </a:r>
          </a:p>
          <a:p>
            <a:endParaRPr lang="en-US" dirty="0"/>
          </a:p>
          <a:p>
            <a:r>
              <a:rPr lang="en-US" sz="2000" b="1" dirty="0">
                <a:solidFill>
                  <a:srgbClr val="DB541E"/>
                </a:solidFill>
              </a:rPr>
              <a:t>School</a:t>
            </a:r>
          </a:p>
          <a:p>
            <a:r>
              <a:rPr lang="en-US" sz="2000" b="1" dirty="0">
                <a:solidFill>
                  <a:srgbClr val="154277"/>
                </a:solidFill>
              </a:rPr>
              <a:t>Emerson ES</a:t>
            </a:r>
          </a:p>
          <a:p>
            <a:endParaRPr lang="en-US" sz="2000" dirty="0"/>
          </a:p>
          <a:p>
            <a:r>
              <a:rPr lang="en-US" sz="2000" b="1" dirty="0">
                <a:solidFill>
                  <a:srgbClr val="DB541E"/>
                </a:solidFill>
              </a:rPr>
              <a:t>Birthplace</a:t>
            </a:r>
          </a:p>
          <a:p>
            <a:r>
              <a:rPr lang="en-US" sz="2000" b="1" dirty="0">
                <a:solidFill>
                  <a:srgbClr val="154277"/>
                </a:solidFill>
              </a:rPr>
              <a:t>Cody, Wyoming</a:t>
            </a:r>
          </a:p>
          <a:p>
            <a:endParaRPr lang="en-US" sz="2000" dirty="0"/>
          </a:p>
          <a:p>
            <a:r>
              <a:rPr lang="en-US" sz="2000" b="1" dirty="0">
                <a:solidFill>
                  <a:srgbClr val="DB541E"/>
                </a:solidFill>
              </a:rPr>
              <a:t>Fun Fact</a:t>
            </a:r>
          </a:p>
          <a:p>
            <a:r>
              <a:rPr lang="en-US" sz="2000" b="1" dirty="0">
                <a:solidFill>
                  <a:srgbClr val="154277"/>
                </a:solidFill>
              </a:rPr>
              <a:t>I lived in Mexico for 2 years.</a:t>
            </a:r>
          </a:p>
        </p:txBody>
      </p:sp>
      <p:sp>
        <p:nvSpPr>
          <p:cNvPr id="3" name="TextBox 2">
            <a:extLst>
              <a:ext uri="{FF2B5EF4-FFF2-40B4-BE49-F238E27FC236}">
                <a16:creationId xmlns:a16="http://schemas.microsoft.com/office/drawing/2014/main" id="{E267EA36-2DD1-23FC-83EE-0F962CE0B48D}"/>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Our Newest Team Members</a:t>
            </a:r>
          </a:p>
        </p:txBody>
      </p:sp>
      <p:pic>
        <p:nvPicPr>
          <p:cNvPr id="6" name="Picture 5" descr="A person standing in front of a sign&#10;&#10;Description automatically generated">
            <a:extLst>
              <a:ext uri="{FF2B5EF4-FFF2-40B4-BE49-F238E27FC236}">
                <a16:creationId xmlns:a16="http://schemas.microsoft.com/office/drawing/2014/main" id="{A9ADB4E1-10EB-725E-9474-B61E062F9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2137" y="932508"/>
            <a:ext cx="4172516" cy="55633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2391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983A8-97D3-C9D4-7F14-E557E0156500}"/>
              </a:ext>
            </a:extLst>
          </p:cNvPr>
          <p:cNvSpPr txBox="1"/>
          <p:nvPr/>
        </p:nvSpPr>
        <p:spPr>
          <a:xfrm>
            <a:off x="442018" y="1797784"/>
            <a:ext cx="4935739" cy="3262432"/>
          </a:xfrm>
          <a:prstGeom prst="rect">
            <a:avLst/>
          </a:prstGeom>
          <a:noFill/>
        </p:spPr>
        <p:txBody>
          <a:bodyPr wrap="square" rtlCol="0">
            <a:spAutoFit/>
          </a:bodyPr>
          <a:lstStyle/>
          <a:p>
            <a:r>
              <a:rPr lang="en-US" sz="2800" b="1" dirty="0"/>
              <a:t>Emily Dunham</a:t>
            </a:r>
          </a:p>
          <a:p>
            <a:endParaRPr lang="en-US" dirty="0"/>
          </a:p>
          <a:p>
            <a:r>
              <a:rPr lang="en-US" sz="2000" b="1" dirty="0">
                <a:solidFill>
                  <a:srgbClr val="DB541E"/>
                </a:solidFill>
              </a:rPr>
              <a:t>School</a:t>
            </a:r>
          </a:p>
          <a:p>
            <a:r>
              <a:rPr lang="en-US" sz="2000" b="1" dirty="0">
                <a:solidFill>
                  <a:srgbClr val="154277"/>
                </a:solidFill>
              </a:rPr>
              <a:t>Evergreen MS</a:t>
            </a:r>
          </a:p>
          <a:p>
            <a:endParaRPr lang="en-US" sz="2000" dirty="0"/>
          </a:p>
          <a:p>
            <a:r>
              <a:rPr lang="en-US" sz="2000" b="1" dirty="0">
                <a:solidFill>
                  <a:srgbClr val="DB541E"/>
                </a:solidFill>
              </a:rPr>
              <a:t>Birthplace</a:t>
            </a:r>
          </a:p>
          <a:p>
            <a:r>
              <a:rPr lang="en-US" sz="2000" b="1" dirty="0">
                <a:solidFill>
                  <a:srgbClr val="154277"/>
                </a:solidFill>
              </a:rPr>
              <a:t>Renton, Washington</a:t>
            </a:r>
          </a:p>
          <a:p>
            <a:endParaRPr lang="en-US" sz="2000" dirty="0"/>
          </a:p>
          <a:p>
            <a:r>
              <a:rPr lang="en-US" sz="2000" b="1" dirty="0">
                <a:solidFill>
                  <a:srgbClr val="DB541E"/>
                </a:solidFill>
              </a:rPr>
              <a:t>Fun Fact</a:t>
            </a:r>
          </a:p>
          <a:p>
            <a:r>
              <a:rPr lang="en-US" sz="2000" b="1" dirty="0">
                <a:solidFill>
                  <a:srgbClr val="154277"/>
                </a:solidFill>
              </a:rPr>
              <a:t>I’M GETTING MARRIED!!</a:t>
            </a:r>
          </a:p>
        </p:txBody>
      </p:sp>
      <p:sp>
        <p:nvSpPr>
          <p:cNvPr id="3" name="TextBox 2">
            <a:extLst>
              <a:ext uri="{FF2B5EF4-FFF2-40B4-BE49-F238E27FC236}">
                <a16:creationId xmlns:a16="http://schemas.microsoft.com/office/drawing/2014/main" id="{E267EA36-2DD1-23FC-83EE-0F962CE0B48D}"/>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Our Newest Team Members</a:t>
            </a:r>
          </a:p>
        </p:txBody>
      </p:sp>
      <p:pic>
        <p:nvPicPr>
          <p:cNvPr id="7" name="Picture 6" descr="A person smiling and waving her hand&#10;&#10;Description automatically generated">
            <a:extLst>
              <a:ext uri="{FF2B5EF4-FFF2-40B4-BE49-F238E27FC236}">
                <a16:creationId xmlns:a16="http://schemas.microsoft.com/office/drawing/2014/main" id="{1ABA7EFB-4CFC-6099-6320-B3F5BB9CD3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58012" y="1050056"/>
            <a:ext cx="4110273" cy="54363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7688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983A8-97D3-C9D4-7F14-E557E0156500}"/>
              </a:ext>
            </a:extLst>
          </p:cNvPr>
          <p:cNvSpPr txBox="1"/>
          <p:nvPr/>
        </p:nvSpPr>
        <p:spPr>
          <a:xfrm>
            <a:off x="270003" y="1545122"/>
            <a:ext cx="7488817" cy="5109091"/>
          </a:xfrm>
          <a:prstGeom prst="rect">
            <a:avLst/>
          </a:prstGeom>
          <a:noFill/>
        </p:spPr>
        <p:txBody>
          <a:bodyPr wrap="square" rtlCol="0">
            <a:spAutoFit/>
          </a:bodyPr>
          <a:lstStyle/>
          <a:p>
            <a:r>
              <a:rPr lang="en-US" sz="2800" b="1" dirty="0"/>
              <a:t>Julie Hills</a:t>
            </a:r>
          </a:p>
          <a:p>
            <a:endParaRPr lang="en-US" dirty="0"/>
          </a:p>
          <a:p>
            <a:r>
              <a:rPr lang="en-US" sz="2000" b="1" dirty="0">
                <a:solidFill>
                  <a:srgbClr val="DB541E"/>
                </a:solidFill>
              </a:rPr>
              <a:t>School</a:t>
            </a:r>
          </a:p>
          <a:p>
            <a:r>
              <a:rPr lang="en-US" sz="2000" b="1" dirty="0">
                <a:solidFill>
                  <a:srgbClr val="154277"/>
                </a:solidFill>
              </a:rPr>
              <a:t>Cascade HS</a:t>
            </a:r>
          </a:p>
          <a:p>
            <a:endParaRPr lang="en-US" sz="2000" dirty="0"/>
          </a:p>
          <a:p>
            <a:r>
              <a:rPr lang="en-US" sz="2000" b="1" dirty="0">
                <a:solidFill>
                  <a:srgbClr val="DB541E"/>
                </a:solidFill>
              </a:rPr>
              <a:t>Birthplace</a:t>
            </a:r>
          </a:p>
          <a:p>
            <a:r>
              <a:rPr lang="en-US" sz="2000" b="1" dirty="0">
                <a:solidFill>
                  <a:srgbClr val="154277"/>
                </a:solidFill>
              </a:rPr>
              <a:t>Seattle, Washington</a:t>
            </a:r>
          </a:p>
          <a:p>
            <a:endParaRPr lang="en-US" sz="2000" dirty="0"/>
          </a:p>
          <a:p>
            <a:r>
              <a:rPr lang="en-US" sz="2000" b="1" dirty="0">
                <a:solidFill>
                  <a:srgbClr val="DB541E"/>
                </a:solidFill>
              </a:rPr>
              <a:t>Interests/Passions</a:t>
            </a:r>
          </a:p>
          <a:p>
            <a:r>
              <a:rPr lang="en-US" sz="2000" b="1" dirty="0">
                <a:solidFill>
                  <a:srgbClr val="154277"/>
                </a:solidFill>
              </a:rPr>
              <a:t>Despite being hopelessly </a:t>
            </a:r>
          </a:p>
          <a:p>
            <a:r>
              <a:rPr lang="en-US" sz="2000" b="1" dirty="0">
                <a:solidFill>
                  <a:srgbClr val="154277"/>
                </a:solidFill>
              </a:rPr>
              <a:t>uncoordinated for the first 25 or so years of life and playing no sports well, I picked up Ultimate Frisbee. My husband and I met playing frisbee, have raised our kids on the sidelines of our co-ed team for 12 years, I and have silver and bronze medals from national championship games with women’s Masters and Grand Masters teams. It’s never too late! 😊 </a:t>
            </a:r>
          </a:p>
        </p:txBody>
      </p:sp>
      <p:sp>
        <p:nvSpPr>
          <p:cNvPr id="3" name="TextBox 2">
            <a:extLst>
              <a:ext uri="{FF2B5EF4-FFF2-40B4-BE49-F238E27FC236}">
                <a16:creationId xmlns:a16="http://schemas.microsoft.com/office/drawing/2014/main" id="{E267EA36-2DD1-23FC-83EE-0F962CE0B48D}"/>
              </a:ext>
            </a:extLst>
          </p:cNvPr>
          <p:cNvSpPr txBox="1"/>
          <p:nvPr/>
        </p:nvSpPr>
        <p:spPr>
          <a:xfrm>
            <a:off x="105700" y="2601"/>
            <a:ext cx="8138752" cy="707886"/>
          </a:xfrm>
          <a:prstGeom prst="rect">
            <a:avLst/>
          </a:prstGeom>
          <a:noFill/>
        </p:spPr>
        <p:txBody>
          <a:bodyPr wrap="square" rtlCol="0">
            <a:spAutoFit/>
          </a:bodyPr>
          <a:lstStyle/>
          <a:p>
            <a:r>
              <a:rPr lang="en-US" sz="4000" dirty="0">
                <a:solidFill>
                  <a:srgbClr val="E57200"/>
                </a:solidFill>
                <a:latin typeface="Neutra Text TF Alt" panose="02000000000000000000" pitchFamily="2" charset="0"/>
              </a:rPr>
              <a:t>Our Newest Team Members</a:t>
            </a:r>
          </a:p>
        </p:txBody>
      </p:sp>
      <p:pic>
        <p:nvPicPr>
          <p:cNvPr id="5" name="Picture 4" descr="A group of people hiking on a rocky mountain&#10;&#10;Description automatically generated">
            <a:extLst>
              <a:ext uri="{FF2B5EF4-FFF2-40B4-BE49-F238E27FC236}">
                <a16:creationId xmlns:a16="http://schemas.microsoft.com/office/drawing/2014/main" id="{E090265C-FEA9-6C86-9815-1A0DC6DEFB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7885" y="1036412"/>
            <a:ext cx="4798616" cy="3598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06764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33006F"/>
      </a:accent1>
      <a:accent2>
        <a:srgbClr val="226E75"/>
      </a:accent2>
      <a:accent3>
        <a:srgbClr val="A22D60"/>
      </a:accent3>
      <a:accent4>
        <a:srgbClr val="444444"/>
      </a:accent4>
      <a:accent5>
        <a:srgbClr val="1CD4C6"/>
      </a:accent5>
      <a:accent6>
        <a:srgbClr val="78AF31"/>
      </a:accent6>
      <a:hlink>
        <a:srgbClr val="2F7B76"/>
      </a:hlink>
      <a:folHlink>
        <a:srgbClr val="7030A0"/>
      </a:folHlink>
    </a:clrScheme>
    <a:fontScheme name="LEARN">
      <a:majorFont>
        <a:latin typeface="Encode Sans Condense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295</TotalTime>
  <Words>1361</Words>
  <Application>Microsoft Office PowerPoint</Application>
  <PresentationFormat>On-screen Show (4:3)</PresentationFormat>
  <Paragraphs>240</Paragraphs>
  <Slides>27</Slides>
  <Notes>3</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Calibri</vt:lpstr>
      <vt:lpstr>Encode Sans Condensed</vt:lpstr>
      <vt:lpstr>Jokerman</vt:lpstr>
      <vt:lpstr>Neutra Text TF Alt</vt:lpstr>
      <vt:lpstr>Neutra Text TF Light</vt:lpstr>
      <vt:lpstr>Open Sans</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 for warning signs</vt:lpstr>
      <vt:lpstr>Look for warning signs</vt:lpstr>
      <vt:lpstr>Practicing the LEARN steps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 David S.</dc:creator>
  <cp:lastModifiedBy>Peters, David S.</cp:lastModifiedBy>
  <cp:revision>3</cp:revision>
  <dcterms:created xsi:type="dcterms:W3CDTF">2024-09-25T21:41:08Z</dcterms:created>
  <dcterms:modified xsi:type="dcterms:W3CDTF">2024-10-01T20:10:47Z</dcterms:modified>
</cp:coreProperties>
</file>